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mp" ContentType="image/png"/>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5" r:id="rId1"/>
  </p:sldMasterIdLst>
  <p:notesMasterIdLst>
    <p:notesMasterId r:id="rId14"/>
  </p:notesMasterIdLst>
  <p:handoutMasterIdLst>
    <p:handoutMasterId r:id="rId15"/>
  </p:handoutMasterIdLst>
  <p:sldIdLst>
    <p:sldId id="261" r:id="rId2"/>
    <p:sldId id="262" r:id="rId3"/>
    <p:sldId id="278" r:id="rId4"/>
    <p:sldId id="268" r:id="rId5"/>
    <p:sldId id="269" r:id="rId6"/>
    <p:sldId id="275" r:id="rId7"/>
    <p:sldId id="257" r:id="rId8"/>
    <p:sldId id="280" r:id="rId9"/>
    <p:sldId id="281" r:id="rId10"/>
    <p:sldId id="266" r:id="rId11"/>
    <p:sldId id="267" r:id="rId12"/>
    <p:sldId id="277" r:id="rId13"/>
  </p:sldIdLst>
  <p:sldSz cx="6858000" cy="9906000" type="A4"/>
  <p:notesSz cx="7099300" cy="10234613"/>
  <p:custDataLst>
    <p:tags r:id="rId16"/>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1023" userDrawn="1">
          <p15:clr>
            <a:srgbClr val="A4A3A4"/>
          </p15:clr>
        </p15:guide>
        <p15:guide id="2" orient="horz" pos="5872" userDrawn="1">
          <p15:clr>
            <a:srgbClr val="A4A3A4"/>
          </p15:clr>
        </p15:guide>
        <p15:guide id="3" pos="150" userDrawn="1">
          <p15:clr>
            <a:srgbClr val="A4A3A4"/>
          </p15:clr>
        </p15:guide>
        <p15:guide id="4" pos="4170" userDrawn="1">
          <p15:clr>
            <a:srgbClr val="A4A3A4"/>
          </p15:clr>
        </p15:guide>
      </p15:sldGuideLst>
    </p:ext>
    <p:ext uri="{2D200454-40CA-4A62-9FC3-DE9A4176ACB9}">
      <p15:notesGuideLst xmlns:p15="http://schemas.microsoft.com/office/powerpoint/2012/main">
        <p15:guide id="1" orient="horz" pos="3205" userDrawn="1">
          <p15:clr>
            <a:srgbClr val="A4A3A4"/>
          </p15:clr>
        </p15:guide>
        <p15:guide id="2" pos="2237" userDrawn="1">
          <p15:clr>
            <a:srgbClr val="A4A3A4"/>
          </p15:clr>
        </p15:guide>
        <p15:guide id="3" orient="horz" pos="322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FO" initials="M" lastIdx="9" clrIdx="0"/>
  <p:cmAuthor id="7" name="GOLDBLATT-WINTER hervé" initials="M" lastIdx="6" clrIdx="7">
    <p:extLst>
      <p:ext uri="{19B8F6BF-5375-455C-9EA6-DF929625EA0E}">
        <p15:presenceInfo xmlns:p15="http://schemas.microsoft.com/office/powerpoint/2012/main" userId="GOLDBLATT-WINTER hervé" providerId="None"/>
      </p:ext>
    </p:extLst>
  </p:cmAuthor>
  <p:cmAuthor id="1" name="Olivier Legrand" initials="OLE" lastIdx="11" clrIdx="1"/>
  <p:cmAuthor id="2" name="MASTER" initials="M" lastIdx="1" clrIdx="2"/>
  <p:cmAuthor id="3" name="Mounia BOUARFA" initials="MBO" lastIdx="3" clrIdx="3"/>
  <p:cmAuthor id="4" name="FOUGERE Patrice" initials="FP" lastIdx="3" clrIdx="4">
    <p:extLst>
      <p:ext uri="{19B8F6BF-5375-455C-9EA6-DF929625EA0E}">
        <p15:presenceInfo xmlns:p15="http://schemas.microsoft.com/office/powerpoint/2012/main" userId="S-1-5-21-2043104406-512064258-1538882281-86484" providerId="AD"/>
      </p:ext>
    </p:extLst>
  </p:cmAuthor>
  <p:cmAuthor id="5" name="BLICKENSTORFER Sophie" initials="BS" lastIdx="1" clrIdx="5">
    <p:extLst>
      <p:ext uri="{19B8F6BF-5375-455C-9EA6-DF929625EA0E}">
        <p15:presenceInfo xmlns:p15="http://schemas.microsoft.com/office/powerpoint/2012/main" userId="S-1-5-21-2043104406-512064258-1538882281-181515" providerId="AD"/>
      </p:ext>
    </p:extLst>
  </p:cmAuthor>
  <p:cmAuthor id="6" name="LENTIGNAC Virginie" initials="LV" lastIdx="4" clrIdx="6">
    <p:extLst>
      <p:ext uri="{19B8F6BF-5375-455C-9EA6-DF929625EA0E}">
        <p15:presenceInfo xmlns:p15="http://schemas.microsoft.com/office/powerpoint/2012/main" userId="S-1-5-21-2043104406-512064258-1538882281-2153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272"/>
    <a:srgbClr val="DFE7F5"/>
    <a:srgbClr val="AEC2E6"/>
    <a:srgbClr val="ECE9E8"/>
    <a:srgbClr val="FFFFFF"/>
    <a:srgbClr val="D6D0CE"/>
    <a:srgbClr val="5D1738"/>
    <a:srgbClr val="404040"/>
    <a:srgbClr val="000000"/>
    <a:srgbClr val="766A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94" autoAdjust="0"/>
    <p:restoredTop sz="90960" autoAdjust="0"/>
  </p:normalViewPr>
  <p:slideViewPr>
    <p:cSldViewPr snapToObjects="1">
      <p:cViewPr varScale="1">
        <p:scale>
          <a:sx n="82" d="100"/>
          <a:sy n="82" d="100"/>
        </p:scale>
        <p:origin x="2580" y="114"/>
      </p:cViewPr>
      <p:guideLst>
        <p:guide orient="horz" pos="1023"/>
        <p:guide orient="horz" pos="5872"/>
        <p:guide pos="150"/>
        <p:guide pos="4170"/>
      </p:guideLst>
    </p:cSldViewPr>
  </p:slideViewPr>
  <p:notesTextViewPr>
    <p:cViewPr>
      <p:scale>
        <a:sx n="3" d="2"/>
        <a:sy n="3" d="2"/>
      </p:scale>
      <p:origin x="0" y="0"/>
    </p:cViewPr>
  </p:notesTextViewPr>
  <p:sorterViewPr>
    <p:cViewPr>
      <p:scale>
        <a:sx n="100" d="100"/>
        <a:sy n="100" d="100"/>
      </p:scale>
      <p:origin x="0" y="0"/>
    </p:cViewPr>
  </p:sorterViewPr>
  <p:notesViewPr>
    <p:cSldViewPr snapToGrid="0" snapToObjects="1">
      <p:cViewPr>
        <p:scale>
          <a:sx n="125" d="100"/>
          <a:sy n="125" d="100"/>
        </p:scale>
        <p:origin x="-2232" y="1440"/>
      </p:cViewPr>
      <p:guideLst>
        <p:guide orient="horz" pos="3205"/>
        <p:guide pos="2237"/>
        <p:guide orient="horz" pos="3223"/>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3077137" cy="511813"/>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4020506" y="2"/>
            <a:ext cx="3077137" cy="511813"/>
          </a:xfrm>
          <a:prstGeom prst="rect">
            <a:avLst/>
          </a:prstGeom>
        </p:spPr>
        <p:txBody>
          <a:bodyPr vert="horz" lIns="94768" tIns="47384" rIns="94768" bIns="47384" rtlCol="0"/>
          <a:lstStyle>
            <a:lvl1pPr algn="r" fontAlgn="auto">
              <a:spcBef>
                <a:spcPts val="0"/>
              </a:spcBef>
              <a:spcAft>
                <a:spcPts val="0"/>
              </a:spcAft>
              <a:defRPr sz="1200">
                <a:latin typeface="+mn-lt"/>
                <a:cs typeface="+mn-cs"/>
              </a:defRPr>
            </a:lvl1pPr>
          </a:lstStyle>
          <a:p>
            <a:pPr>
              <a:defRPr/>
            </a:pPr>
            <a:fld id="{AEAF458E-338F-4C79-8E1F-624020FCE313}" type="datetimeFigureOut">
              <a:rPr lang="en-US"/>
              <a:pPr>
                <a:defRPr/>
              </a:pPr>
              <a:t>6/18/2024</a:t>
            </a:fld>
            <a:endParaRPr lang="en-US"/>
          </a:p>
        </p:txBody>
      </p:sp>
      <p:sp>
        <p:nvSpPr>
          <p:cNvPr id="4" name="Footer Placeholder 3"/>
          <p:cNvSpPr>
            <a:spLocks noGrp="1"/>
          </p:cNvSpPr>
          <p:nvPr>
            <p:ph type="ftr" sz="quarter" idx="2"/>
          </p:nvPr>
        </p:nvSpPr>
        <p:spPr>
          <a:xfrm>
            <a:off x="1" y="9721155"/>
            <a:ext cx="3077137" cy="511812"/>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r>
              <a:rPr lang="en-US"/>
              <a:t>Blank.potx</a:t>
            </a:r>
          </a:p>
        </p:txBody>
      </p:sp>
      <p:sp>
        <p:nvSpPr>
          <p:cNvPr id="5" name="Slide Number Placeholder 4"/>
          <p:cNvSpPr>
            <a:spLocks noGrp="1"/>
          </p:cNvSpPr>
          <p:nvPr>
            <p:ph type="sldNum" sz="quarter" idx="3"/>
          </p:nvPr>
        </p:nvSpPr>
        <p:spPr>
          <a:xfrm>
            <a:off x="4020506" y="9721155"/>
            <a:ext cx="3077137" cy="511812"/>
          </a:xfrm>
          <a:prstGeom prst="rect">
            <a:avLst/>
          </a:prstGeom>
        </p:spPr>
        <p:txBody>
          <a:bodyPr vert="horz" lIns="94768" tIns="47384" rIns="94768" bIns="47384" rtlCol="0" anchor="b"/>
          <a:lstStyle>
            <a:lvl1pPr algn="r" fontAlgn="auto">
              <a:spcBef>
                <a:spcPts val="0"/>
              </a:spcBef>
              <a:spcAft>
                <a:spcPts val="0"/>
              </a:spcAft>
              <a:defRPr sz="1200">
                <a:latin typeface="+mn-lt"/>
                <a:cs typeface="+mn-cs"/>
              </a:defRPr>
            </a:lvl1pPr>
          </a:lstStyle>
          <a:p>
            <a:pPr>
              <a:defRPr/>
            </a:pPr>
            <a:fld id="{EBDED720-39B0-4DAF-9C53-E753DAD2841D}" type="slidenum">
              <a:rPr lang="en-US"/>
              <a:pPr>
                <a:defRPr/>
              </a:pPr>
              <a:t>‹N°›</a:t>
            </a:fld>
            <a:endParaRPr lang="en-US"/>
          </a:p>
        </p:txBody>
      </p:sp>
    </p:spTree>
    <p:extLst>
      <p:ext uri="{BB962C8B-B14F-4D97-AF65-F5344CB8AC3E}">
        <p14:creationId xmlns:p14="http://schemas.microsoft.com/office/powerpoint/2010/main" val="41648121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3077137" cy="511813"/>
          </a:xfrm>
          <a:prstGeom prst="rect">
            <a:avLst/>
          </a:prstGeom>
        </p:spPr>
        <p:txBody>
          <a:bodyPr vert="horz" lIns="94768" tIns="47384" rIns="94768" bIns="47384"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4020506" y="2"/>
            <a:ext cx="3077137" cy="511813"/>
          </a:xfrm>
          <a:prstGeom prst="rect">
            <a:avLst/>
          </a:prstGeom>
        </p:spPr>
        <p:txBody>
          <a:bodyPr vert="horz" lIns="94768" tIns="47384" rIns="94768" bIns="47384" rtlCol="0"/>
          <a:lstStyle>
            <a:lvl1pPr algn="r" fontAlgn="auto">
              <a:spcBef>
                <a:spcPts val="0"/>
              </a:spcBef>
              <a:spcAft>
                <a:spcPts val="0"/>
              </a:spcAft>
              <a:defRPr sz="1200">
                <a:latin typeface="+mn-lt"/>
                <a:cs typeface="+mn-cs"/>
              </a:defRPr>
            </a:lvl1pPr>
          </a:lstStyle>
          <a:p>
            <a:pPr>
              <a:defRPr/>
            </a:pPr>
            <a:fld id="{4C54B1F5-60EA-4F7B-BCF7-6B2316863496}" type="datetimeFigureOut">
              <a:rPr lang="en-GB"/>
              <a:pPr>
                <a:defRPr/>
              </a:pPr>
              <a:t>18/06/2024</a:t>
            </a:fld>
            <a:endParaRPr lang="en-GB"/>
          </a:p>
        </p:txBody>
      </p:sp>
      <p:sp>
        <p:nvSpPr>
          <p:cNvPr id="4" name="Slide Image Placeholder 3"/>
          <p:cNvSpPr>
            <a:spLocks noGrp="1" noRot="1" noChangeAspect="1"/>
          </p:cNvSpPr>
          <p:nvPr>
            <p:ph type="sldImg" idx="2"/>
          </p:nvPr>
        </p:nvSpPr>
        <p:spPr>
          <a:xfrm>
            <a:off x="2220913" y="768350"/>
            <a:ext cx="2657475" cy="3836988"/>
          </a:xfrm>
          <a:prstGeom prst="rect">
            <a:avLst/>
          </a:prstGeom>
          <a:noFill/>
          <a:ln w="12700">
            <a:solidFill>
              <a:prstClr val="black"/>
            </a:solidFill>
          </a:ln>
        </p:spPr>
        <p:txBody>
          <a:bodyPr vert="horz" lIns="94768" tIns="47384" rIns="94768" bIns="47384" rtlCol="0" anchor="ctr"/>
          <a:lstStyle/>
          <a:p>
            <a:pPr lvl="0"/>
            <a:endParaRPr lang="en-GB" noProof="0"/>
          </a:p>
        </p:txBody>
      </p:sp>
      <p:sp>
        <p:nvSpPr>
          <p:cNvPr id="5" name="Notes Placeholder 4"/>
          <p:cNvSpPr>
            <a:spLocks noGrp="1"/>
          </p:cNvSpPr>
          <p:nvPr>
            <p:ph type="body" sz="quarter" idx="3"/>
          </p:nvPr>
        </p:nvSpPr>
        <p:spPr>
          <a:xfrm>
            <a:off x="709601" y="4861400"/>
            <a:ext cx="5680103" cy="4606317"/>
          </a:xfrm>
          <a:prstGeom prst="rect">
            <a:avLst/>
          </a:prstGeom>
        </p:spPr>
        <p:txBody>
          <a:bodyPr vert="horz" lIns="94768" tIns="47384" rIns="94768" bIns="47384"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
        <p:nvSpPr>
          <p:cNvPr id="6" name="Footer Placeholder 5"/>
          <p:cNvSpPr>
            <a:spLocks noGrp="1"/>
          </p:cNvSpPr>
          <p:nvPr>
            <p:ph type="ftr" sz="quarter" idx="4"/>
          </p:nvPr>
        </p:nvSpPr>
        <p:spPr>
          <a:xfrm>
            <a:off x="1" y="9721155"/>
            <a:ext cx="3077137" cy="511812"/>
          </a:xfrm>
          <a:prstGeom prst="rect">
            <a:avLst/>
          </a:prstGeom>
        </p:spPr>
        <p:txBody>
          <a:bodyPr vert="horz" lIns="94768" tIns="47384" rIns="94768" bIns="47384" rtlCol="0" anchor="b"/>
          <a:lstStyle>
            <a:lvl1pPr algn="l"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4020506" y="9721155"/>
            <a:ext cx="3077137" cy="511812"/>
          </a:xfrm>
          <a:prstGeom prst="rect">
            <a:avLst/>
          </a:prstGeom>
        </p:spPr>
        <p:txBody>
          <a:bodyPr vert="horz" lIns="94768" tIns="47384" rIns="94768" bIns="47384" rtlCol="0" anchor="b"/>
          <a:lstStyle>
            <a:lvl1pPr algn="r" fontAlgn="auto">
              <a:spcBef>
                <a:spcPts val="0"/>
              </a:spcBef>
              <a:spcAft>
                <a:spcPts val="0"/>
              </a:spcAft>
              <a:defRPr sz="1200">
                <a:latin typeface="+mn-lt"/>
                <a:cs typeface="+mn-cs"/>
              </a:defRPr>
            </a:lvl1pPr>
          </a:lstStyle>
          <a:p>
            <a:pPr>
              <a:defRPr/>
            </a:pPr>
            <a:fld id="{F8E3971F-5A65-4713-8934-77774D1688B3}" type="slidenum">
              <a:rPr lang="en-GB"/>
              <a:pPr>
                <a:defRPr/>
              </a:pPr>
              <a:t>‹N°›</a:t>
            </a:fld>
            <a:endParaRPr lang="en-GB"/>
          </a:p>
        </p:txBody>
      </p:sp>
    </p:spTree>
    <p:extLst>
      <p:ext uri="{BB962C8B-B14F-4D97-AF65-F5344CB8AC3E}">
        <p14:creationId xmlns:p14="http://schemas.microsoft.com/office/powerpoint/2010/main" val="24372548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180975" indent="-180975" algn="l" rtl="0" eaLnBrk="0" fontAlgn="base" hangingPunct="0">
      <a:spcBef>
        <a:spcPct val="30000"/>
      </a:spcBef>
      <a:spcAft>
        <a:spcPct val="0"/>
      </a:spcAft>
      <a:buClr>
        <a:schemeClr val="accent2"/>
      </a:buClr>
      <a:buFont typeface="Wingdings" pitchFamily="2" charset="2"/>
      <a:buChar char="§"/>
      <a:defRPr sz="1200" kern="1200">
        <a:solidFill>
          <a:schemeClr val="tx1"/>
        </a:solidFill>
        <a:latin typeface="+mn-lt"/>
        <a:ea typeface="+mn-ea"/>
        <a:cs typeface="+mn-cs"/>
      </a:defRPr>
    </a:lvl2pPr>
    <a:lvl3pPr marL="358775" indent="-177800" algn="l" rtl="0" eaLnBrk="0" fontAlgn="base" hangingPunct="0">
      <a:spcBef>
        <a:spcPct val="30000"/>
      </a:spcBef>
      <a:spcAft>
        <a:spcPct val="0"/>
      </a:spcAft>
      <a:buFont typeface="Symbol" pitchFamily="18" charset="2"/>
      <a:buChar char="-"/>
      <a:defRPr sz="1200" kern="1200">
        <a:solidFill>
          <a:schemeClr val="tx1"/>
        </a:solidFill>
        <a:latin typeface="+mn-lt"/>
        <a:ea typeface="+mn-ea"/>
        <a:cs typeface="+mn-cs"/>
      </a:defRPr>
    </a:lvl3pPr>
    <a:lvl4pPr marL="539750" indent="-180975" algn="l" rtl="0" eaLnBrk="0" fontAlgn="base" hangingPunct="0">
      <a:spcBef>
        <a:spcPct val="30000"/>
      </a:spcBef>
      <a:spcAft>
        <a:spcPct val="0"/>
      </a:spcAft>
      <a:buFont typeface="Arial" pitchFamily="34" charset="0"/>
      <a:buChar char="•"/>
      <a:defRPr sz="1200" kern="1200">
        <a:solidFill>
          <a:schemeClr val="tx1"/>
        </a:solidFill>
        <a:latin typeface="+mn-lt"/>
        <a:ea typeface="+mn-ea"/>
        <a:cs typeface="+mn-cs"/>
      </a:defRPr>
    </a:lvl4pPr>
    <a:lvl5pPr marL="717550" indent="-177800" algn="l" rtl="0" eaLnBrk="0" fontAlgn="base" hangingPunct="0">
      <a:spcBef>
        <a:spcPct val="30000"/>
      </a:spcBef>
      <a:spcAft>
        <a:spcPct val="0"/>
      </a:spcAft>
      <a:buFont typeface="Symbol" pitchFamily="18" charset="2"/>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06463" y="768350"/>
            <a:ext cx="4883150" cy="7053263"/>
          </a:xfrm>
        </p:spPr>
      </p:sp>
      <p:sp>
        <p:nvSpPr>
          <p:cNvPr id="3" name="Espace réservé des commentaires 2"/>
          <p:cNvSpPr>
            <a:spLocks noGrp="1"/>
          </p:cNvSpPr>
          <p:nvPr>
            <p:ph type="body" idx="1"/>
          </p:nvPr>
        </p:nvSpPr>
        <p:spPr>
          <a:xfrm>
            <a:off x="799130" y="8396540"/>
            <a:ext cx="5680103" cy="864205"/>
          </a:xfrm>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F8E3971F-5A65-4713-8934-77774D1688B3}" type="slidenum">
              <a:rPr lang="en-GB" smtClean="0"/>
              <a:pPr>
                <a:defRPr/>
              </a:pPr>
              <a:t>1</a:t>
            </a:fld>
            <a:endParaRPr lang="en-GB"/>
          </a:p>
        </p:txBody>
      </p:sp>
    </p:spTree>
    <p:extLst>
      <p:ext uri="{BB962C8B-B14F-4D97-AF65-F5344CB8AC3E}">
        <p14:creationId xmlns:p14="http://schemas.microsoft.com/office/powerpoint/2010/main" val="12389560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446213" y="768350"/>
            <a:ext cx="4090987" cy="5910263"/>
          </a:xfrm>
        </p:spPr>
      </p:sp>
      <p:sp>
        <p:nvSpPr>
          <p:cNvPr id="3" name="Espace réservé des commentaires 2"/>
          <p:cNvSpPr>
            <a:spLocks noGrp="1"/>
          </p:cNvSpPr>
          <p:nvPr>
            <p:ph type="body" idx="1"/>
          </p:nvPr>
        </p:nvSpPr>
        <p:spPr>
          <a:xfrm>
            <a:off x="709601" y="6952923"/>
            <a:ext cx="5680103" cy="2514793"/>
          </a:xfrm>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F8E3971F-5A65-4713-8934-77774D1688B3}" type="slidenum">
              <a:rPr lang="en-GB" smtClean="0"/>
              <a:pPr>
                <a:defRPr/>
              </a:pPr>
              <a:t>10</a:t>
            </a:fld>
            <a:endParaRPr lang="en-GB"/>
          </a:p>
        </p:txBody>
      </p:sp>
    </p:spTree>
    <p:extLst>
      <p:ext uri="{BB962C8B-B14F-4D97-AF65-F5344CB8AC3E}">
        <p14:creationId xmlns:p14="http://schemas.microsoft.com/office/powerpoint/2010/main" val="18395439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311275" y="768350"/>
            <a:ext cx="4595813" cy="6638925"/>
          </a:xfrm>
        </p:spPr>
      </p:sp>
      <p:sp>
        <p:nvSpPr>
          <p:cNvPr id="3" name="Espace réservé des commentaires 2"/>
          <p:cNvSpPr>
            <a:spLocks noGrp="1"/>
          </p:cNvSpPr>
          <p:nvPr>
            <p:ph type="body" idx="1"/>
          </p:nvPr>
        </p:nvSpPr>
        <p:spPr>
          <a:xfrm>
            <a:off x="709601" y="7738565"/>
            <a:ext cx="5680103" cy="1729152"/>
          </a:xfrm>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F8E3971F-5A65-4713-8934-77774D1688B3}" type="slidenum">
              <a:rPr lang="en-GB" smtClean="0"/>
              <a:pPr>
                <a:defRPr/>
              </a:pPr>
              <a:t>11</a:t>
            </a:fld>
            <a:endParaRPr lang="en-GB"/>
          </a:p>
        </p:txBody>
      </p:sp>
    </p:spTree>
    <p:extLst>
      <p:ext uri="{BB962C8B-B14F-4D97-AF65-F5344CB8AC3E}">
        <p14:creationId xmlns:p14="http://schemas.microsoft.com/office/powerpoint/2010/main" val="18307897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311275" y="768350"/>
            <a:ext cx="4595813" cy="6638925"/>
          </a:xfrm>
        </p:spPr>
      </p:sp>
      <p:sp>
        <p:nvSpPr>
          <p:cNvPr id="3" name="Espace réservé des commentaires 2"/>
          <p:cNvSpPr>
            <a:spLocks noGrp="1"/>
          </p:cNvSpPr>
          <p:nvPr>
            <p:ph type="body" idx="1"/>
          </p:nvPr>
        </p:nvSpPr>
        <p:spPr>
          <a:xfrm>
            <a:off x="709601" y="7738565"/>
            <a:ext cx="5680103" cy="1729152"/>
          </a:xfrm>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F8E3971F-5A65-4713-8934-77774D1688B3}" type="slidenum">
              <a:rPr lang="en-GB" smtClean="0"/>
              <a:pPr>
                <a:defRPr/>
              </a:pPr>
              <a:t>12</a:t>
            </a:fld>
            <a:endParaRPr lang="en-GB"/>
          </a:p>
        </p:txBody>
      </p:sp>
    </p:spTree>
    <p:extLst>
      <p:ext uri="{BB962C8B-B14F-4D97-AF65-F5344CB8AC3E}">
        <p14:creationId xmlns:p14="http://schemas.microsoft.com/office/powerpoint/2010/main" val="1830789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000125" y="768350"/>
            <a:ext cx="4810125" cy="6946900"/>
          </a:xfrm>
        </p:spPr>
      </p:sp>
      <p:sp>
        <p:nvSpPr>
          <p:cNvPr id="3" name="Espace réservé des commentaires 2"/>
          <p:cNvSpPr>
            <a:spLocks noGrp="1"/>
          </p:cNvSpPr>
          <p:nvPr>
            <p:ph type="body" idx="1"/>
          </p:nvPr>
        </p:nvSpPr>
        <p:spPr>
          <a:xfrm>
            <a:off x="540491" y="8248077"/>
            <a:ext cx="5680103" cy="1473078"/>
          </a:xfrm>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F8E3971F-5A65-4713-8934-77774D1688B3}" type="slidenum">
              <a:rPr lang="en-GB" smtClean="0"/>
              <a:pPr>
                <a:defRPr/>
              </a:pPr>
              <a:t>2</a:t>
            </a:fld>
            <a:endParaRPr lang="en-GB"/>
          </a:p>
        </p:txBody>
      </p:sp>
    </p:spTree>
    <p:extLst>
      <p:ext uri="{BB962C8B-B14F-4D97-AF65-F5344CB8AC3E}">
        <p14:creationId xmlns:p14="http://schemas.microsoft.com/office/powerpoint/2010/main" val="2722972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000125" y="768350"/>
            <a:ext cx="4810125" cy="6946900"/>
          </a:xfrm>
        </p:spPr>
      </p:sp>
      <p:sp>
        <p:nvSpPr>
          <p:cNvPr id="3" name="Espace réservé des commentaires 2"/>
          <p:cNvSpPr>
            <a:spLocks noGrp="1"/>
          </p:cNvSpPr>
          <p:nvPr>
            <p:ph type="body" idx="1"/>
          </p:nvPr>
        </p:nvSpPr>
        <p:spPr>
          <a:xfrm>
            <a:off x="540491" y="8248077"/>
            <a:ext cx="5680103" cy="1473078"/>
          </a:xfrm>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F8E3971F-5A65-4713-8934-77774D1688B3}" type="slidenum">
              <a:rPr lang="en-GB" smtClean="0"/>
              <a:pPr>
                <a:defRPr/>
              </a:pPr>
              <a:t>3</a:t>
            </a:fld>
            <a:endParaRPr lang="en-GB"/>
          </a:p>
        </p:txBody>
      </p:sp>
    </p:spTree>
    <p:extLst>
      <p:ext uri="{BB962C8B-B14F-4D97-AF65-F5344CB8AC3E}">
        <p14:creationId xmlns:p14="http://schemas.microsoft.com/office/powerpoint/2010/main" val="9732515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831850" y="768350"/>
            <a:ext cx="5026025" cy="7259638"/>
          </a:xfrm>
        </p:spPr>
      </p:sp>
      <p:sp>
        <p:nvSpPr>
          <p:cNvPr id="3" name="Espace réservé des commentaires 2"/>
          <p:cNvSpPr>
            <a:spLocks noGrp="1"/>
          </p:cNvSpPr>
          <p:nvPr>
            <p:ph type="body" idx="1"/>
          </p:nvPr>
        </p:nvSpPr>
        <p:spPr>
          <a:xfrm>
            <a:off x="709601" y="8435822"/>
            <a:ext cx="5680103" cy="1031895"/>
          </a:xfrm>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F8E3971F-5A65-4713-8934-77774D1688B3}" type="slidenum">
              <a:rPr lang="en-GB" smtClean="0"/>
              <a:pPr>
                <a:defRPr/>
              </a:pPr>
              <a:t>4</a:t>
            </a:fld>
            <a:endParaRPr lang="en-GB"/>
          </a:p>
        </p:txBody>
      </p:sp>
    </p:spTree>
    <p:extLst>
      <p:ext uri="{BB962C8B-B14F-4D97-AF65-F5344CB8AC3E}">
        <p14:creationId xmlns:p14="http://schemas.microsoft.com/office/powerpoint/2010/main" val="17987542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844550" y="768350"/>
            <a:ext cx="4597400" cy="6642100"/>
          </a:xfrm>
        </p:spPr>
      </p:sp>
      <p:sp>
        <p:nvSpPr>
          <p:cNvPr id="3" name="Espace réservé des commentaires 2"/>
          <p:cNvSpPr>
            <a:spLocks noGrp="1"/>
          </p:cNvSpPr>
          <p:nvPr>
            <p:ph type="body" idx="1"/>
          </p:nvPr>
        </p:nvSpPr>
        <p:spPr>
          <a:xfrm>
            <a:off x="709601" y="7601077"/>
            <a:ext cx="5680103" cy="1866639"/>
          </a:xfrm>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F8E3971F-5A65-4713-8934-77774D1688B3}" type="slidenum">
              <a:rPr lang="en-GB" smtClean="0"/>
              <a:pPr>
                <a:defRPr/>
              </a:pPr>
              <a:t>5</a:t>
            </a:fld>
            <a:endParaRPr lang="en-GB"/>
          </a:p>
        </p:txBody>
      </p:sp>
    </p:spTree>
    <p:extLst>
      <p:ext uri="{BB962C8B-B14F-4D97-AF65-F5344CB8AC3E}">
        <p14:creationId xmlns:p14="http://schemas.microsoft.com/office/powerpoint/2010/main" val="4062775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844550" y="768350"/>
            <a:ext cx="4597400" cy="6642100"/>
          </a:xfrm>
        </p:spPr>
      </p:sp>
      <p:sp>
        <p:nvSpPr>
          <p:cNvPr id="3" name="Espace réservé des commentaires 2"/>
          <p:cNvSpPr>
            <a:spLocks noGrp="1"/>
          </p:cNvSpPr>
          <p:nvPr>
            <p:ph type="body" idx="1"/>
          </p:nvPr>
        </p:nvSpPr>
        <p:spPr>
          <a:xfrm>
            <a:off x="709601" y="7601077"/>
            <a:ext cx="5680103" cy="1866639"/>
          </a:xfrm>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F8E3971F-5A65-4713-8934-77774D1688B3}" type="slidenum">
              <a:rPr lang="en-GB" smtClean="0"/>
              <a:pPr>
                <a:defRPr/>
              </a:pPr>
              <a:t>6</a:t>
            </a:fld>
            <a:endParaRPr lang="en-GB"/>
          </a:p>
        </p:txBody>
      </p:sp>
    </p:spTree>
    <p:extLst>
      <p:ext uri="{BB962C8B-B14F-4D97-AF65-F5344CB8AC3E}">
        <p14:creationId xmlns:p14="http://schemas.microsoft.com/office/powerpoint/2010/main" val="40627757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54088" y="768350"/>
            <a:ext cx="4833937" cy="6980238"/>
          </a:xfrm>
        </p:spPr>
      </p:sp>
      <p:sp>
        <p:nvSpPr>
          <p:cNvPr id="3" name="Espace réservé des commentaires 2"/>
          <p:cNvSpPr>
            <a:spLocks noGrp="1"/>
          </p:cNvSpPr>
          <p:nvPr>
            <p:ph type="body" idx="1"/>
          </p:nvPr>
        </p:nvSpPr>
        <p:spPr>
          <a:xfrm>
            <a:off x="709601" y="8092104"/>
            <a:ext cx="5680103" cy="1375612"/>
          </a:xfrm>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F8E3971F-5A65-4713-8934-77774D1688B3}" type="slidenum">
              <a:rPr lang="en-GB" smtClean="0"/>
              <a:pPr>
                <a:defRPr/>
              </a:pPr>
              <a:t>7</a:t>
            </a:fld>
            <a:endParaRPr lang="en-GB"/>
          </a:p>
        </p:txBody>
      </p:sp>
    </p:spTree>
    <p:extLst>
      <p:ext uri="{BB962C8B-B14F-4D97-AF65-F5344CB8AC3E}">
        <p14:creationId xmlns:p14="http://schemas.microsoft.com/office/powerpoint/2010/main" val="955206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54088" y="768350"/>
            <a:ext cx="4833937" cy="6980238"/>
          </a:xfrm>
        </p:spPr>
      </p:sp>
      <p:sp>
        <p:nvSpPr>
          <p:cNvPr id="3" name="Espace réservé des commentaires 2"/>
          <p:cNvSpPr>
            <a:spLocks noGrp="1"/>
          </p:cNvSpPr>
          <p:nvPr>
            <p:ph type="body" idx="1"/>
          </p:nvPr>
        </p:nvSpPr>
        <p:spPr>
          <a:xfrm>
            <a:off x="709601" y="8092104"/>
            <a:ext cx="5680103" cy="1375612"/>
          </a:xfrm>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F8E3971F-5A65-4713-8934-77774D1688B3}" type="slidenum">
              <a:rPr lang="en-GB" smtClean="0"/>
              <a:pPr>
                <a:defRPr/>
              </a:pPr>
              <a:t>8</a:t>
            </a:fld>
            <a:endParaRPr lang="en-GB"/>
          </a:p>
        </p:txBody>
      </p:sp>
    </p:spTree>
    <p:extLst>
      <p:ext uri="{BB962C8B-B14F-4D97-AF65-F5344CB8AC3E}">
        <p14:creationId xmlns:p14="http://schemas.microsoft.com/office/powerpoint/2010/main" val="12879566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54088" y="768350"/>
            <a:ext cx="4833937" cy="6980238"/>
          </a:xfrm>
        </p:spPr>
      </p:sp>
      <p:sp>
        <p:nvSpPr>
          <p:cNvPr id="3" name="Espace réservé des commentaires 2"/>
          <p:cNvSpPr>
            <a:spLocks noGrp="1"/>
          </p:cNvSpPr>
          <p:nvPr>
            <p:ph type="body" idx="1"/>
          </p:nvPr>
        </p:nvSpPr>
        <p:spPr>
          <a:xfrm>
            <a:off x="709601" y="8092104"/>
            <a:ext cx="5680103" cy="1375612"/>
          </a:xfrm>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F8E3971F-5A65-4713-8934-77774D1688B3}" type="slidenum">
              <a:rPr lang="en-GB" smtClean="0"/>
              <a:pPr>
                <a:defRPr/>
              </a:pPr>
              <a:t>9</a:t>
            </a:fld>
            <a:endParaRPr lang="en-GB"/>
          </a:p>
        </p:txBody>
      </p:sp>
    </p:spTree>
    <p:extLst>
      <p:ext uri="{BB962C8B-B14F-4D97-AF65-F5344CB8AC3E}">
        <p14:creationId xmlns:p14="http://schemas.microsoft.com/office/powerpoint/2010/main" val="6214694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vmlDrawing" Target="../drawings/vmlDrawing1.vml"/><Relationship Id="rId6" Type="http://schemas.openxmlformats.org/officeDocument/2006/relationships/image" Target="../media/image2.emf"/><Relationship Id="rId5" Type="http://schemas.openxmlformats.org/officeDocument/2006/relationships/image" Target="../media/image3.png"/><Relationship Id="rId4" Type="http://schemas.openxmlformats.org/officeDocument/2006/relationships/oleObject" Target="../embeddings/oleObject1.bin"/></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5.xml"/><Relationship Id="rId7" Type="http://schemas.openxmlformats.org/officeDocument/2006/relationships/oleObject" Target="../embeddings/oleObject3.bin"/><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image" Target="../media/image10.emf"/><Relationship Id="rId5" Type="http://schemas.openxmlformats.org/officeDocument/2006/relationships/oleObject" Target="../embeddings/oleObject2.bin"/><Relationship Id="rId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oleObject" Target="../embeddings/oleObject5.bin"/><Relationship Id="rId2" Type="http://schemas.openxmlformats.org/officeDocument/2006/relationships/tags" Target="../tags/tag6.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oleObject" Target="../embeddings/oleObject4.bin"/><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age">
    <p:spTree>
      <p:nvGrpSpPr>
        <p:cNvPr id="1" name=""/>
        <p:cNvGrpSpPr/>
        <p:nvPr/>
      </p:nvGrpSpPr>
      <p:grpSpPr>
        <a:xfrm>
          <a:off x="0" y="0"/>
          <a:ext cx="0" cy="0"/>
          <a:chOff x="0" y="0"/>
          <a:chExt cx="0" cy="0"/>
        </a:xfrm>
      </p:grpSpPr>
      <p:graphicFrame>
        <p:nvGraphicFramePr>
          <p:cNvPr id="11" name="Object 10" hidden="1"/>
          <p:cNvGraphicFramePr>
            <a:graphicFrameLocks/>
          </p:cNvGraphicFramePr>
          <p:nvPr>
            <p:custDataLst>
              <p:tags r:id="rId2"/>
            </p:custDataLst>
          </p:nvPr>
        </p:nvGraphicFramePr>
        <p:xfrm>
          <a:off x="0" y="0"/>
          <a:ext cx="109904" cy="229306"/>
        </p:xfrm>
        <a:graphic>
          <a:graphicData uri="http://schemas.openxmlformats.org/presentationml/2006/ole">
            <mc:AlternateContent xmlns:mc="http://schemas.openxmlformats.org/markup-compatibility/2006">
              <mc:Choice xmlns:v="urn:schemas-microsoft-com:vml" Requires="v">
                <p:oleObj spid="_x0000_s1444" name="think-cell Slide" r:id="rId4" imgW="0" imgH="0" progId="">
                  <p:embed/>
                </p:oleObj>
              </mc:Choice>
              <mc:Fallback>
                <p:oleObj name="think-cell Slide" r:id="rId4" imgW="0" imgH="0" progId="">
                  <p:embed/>
                  <p:pic>
                    <p:nvPicPr>
                      <p:cNvPr id="0" name="AutoShape 148"/>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09904" cy="22930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0" name="Picture 9" descr="CC swoosh.png"/>
          <p:cNvPicPr>
            <a:picLocks noChangeAspect="1"/>
          </p:cNvPicPr>
          <p:nvPr userDrawn="1"/>
        </p:nvPicPr>
        <p:blipFill>
          <a:blip r:embed="rId5" cstate="print"/>
          <a:stretch>
            <a:fillRect/>
          </a:stretch>
        </p:blipFill>
        <p:spPr>
          <a:xfrm>
            <a:off x="0" y="1959671"/>
            <a:ext cx="6858000" cy="7465826"/>
          </a:xfrm>
          <a:prstGeom prst="rect">
            <a:avLst/>
          </a:prstGeom>
        </p:spPr>
      </p:pic>
      <p:sp>
        <p:nvSpPr>
          <p:cNvPr id="6" name="Rectangle 5"/>
          <p:cNvSpPr/>
          <p:nvPr userDrawn="1"/>
        </p:nvSpPr>
        <p:spPr>
          <a:xfrm>
            <a:off x="6544775" y="8438447"/>
            <a:ext cx="163756" cy="30039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userDrawn="1"/>
        </p:nvSpPr>
        <p:spPr>
          <a:xfrm>
            <a:off x="5410568" y="8626477"/>
            <a:ext cx="1447433" cy="33708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52000" bIns="57199" anchor="ctr"/>
          <a:lstStyle/>
          <a:p>
            <a:pPr marL="0" marR="0" lvl="0" indent="0" algn="l" defTabSz="1320704" rtl="0" eaLnBrk="1" fontAlgn="auto" latinLnBrk="0" hangingPunct="1">
              <a:lnSpc>
                <a:spcPct val="100000"/>
              </a:lnSpc>
              <a:spcBef>
                <a:spcPts val="0"/>
              </a:spcBef>
              <a:spcAft>
                <a:spcPts val="0"/>
              </a:spcAft>
              <a:buClrTx/>
              <a:buSzTx/>
              <a:buFontTx/>
              <a:buNone/>
              <a:tabLst/>
              <a:defRPr/>
            </a:pPr>
            <a:r>
              <a:rPr kumimoji="0" lang="en-US" sz="1329" b="0" i="0" u="none" strike="noStrike" kern="1200" cap="none" spc="0" normalizeH="0" baseline="0" noProof="0" dirty="0">
                <a:ln>
                  <a:noFill/>
                </a:ln>
                <a:solidFill>
                  <a:srgbClr val="FFFFFF"/>
                </a:solidFill>
                <a:effectLst/>
                <a:uLnTx/>
                <a:uFillTx/>
                <a:latin typeface="+mn-lt"/>
                <a:ea typeface="+mn-ea"/>
                <a:cs typeface="Arial" charset="0"/>
              </a:rPr>
              <a:t>Transform to the power of digital</a:t>
            </a:r>
          </a:p>
        </p:txBody>
      </p:sp>
      <p:sp>
        <p:nvSpPr>
          <p:cNvPr id="2" name="Title 1"/>
          <p:cNvSpPr>
            <a:spLocks noGrp="1"/>
          </p:cNvSpPr>
          <p:nvPr>
            <p:ph type="ctrTitle"/>
          </p:nvPr>
        </p:nvSpPr>
        <p:spPr>
          <a:xfrm>
            <a:off x="890719" y="2243846"/>
            <a:ext cx="4950546" cy="520058"/>
          </a:xfrm>
        </p:spPr>
        <p:txBody>
          <a:bodyPr>
            <a:noAutofit/>
          </a:bodyPr>
          <a:lstStyle>
            <a:lvl1pPr algn="l">
              <a:defRPr sz="4621" b="0">
                <a:solidFill>
                  <a:schemeClr val="tx1">
                    <a:lumMod val="85000"/>
                    <a:lumOff val="15000"/>
                  </a:schemeClr>
                </a:solidFill>
                <a:latin typeface="Calibri" pitchFamily="34" charset="0"/>
                <a:cs typeface="Calibri" pitchFamily="34" charset="0"/>
              </a:defRPr>
            </a:lvl1pPr>
          </a:lstStyle>
          <a:p>
            <a:r>
              <a:rPr lang="en-US"/>
              <a:t>Click to edit Master title style</a:t>
            </a:r>
            <a:endParaRPr lang="en-GB" dirty="0"/>
          </a:p>
        </p:txBody>
      </p:sp>
      <p:sp>
        <p:nvSpPr>
          <p:cNvPr id="3" name="Subtitle 2"/>
          <p:cNvSpPr>
            <a:spLocks noGrp="1"/>
          </p:cNvSpPr>
          <p:nvPr>
            <p:ph type="subTitle" idx="1"/>
          </p:nvPr>
        </p:nvSpPr>
        <p:spPr>
          <a:xfrm>
            <a:off x="890719" y="3078751"/>
            <a:ext cx="4950546" cy="416046"/>
          </a:xfrm>
        </p:spPr>
        <p:txBody>
          <a:bodyPr>
            <a:noAutofit/>
          </a:bodyPr>
          <a:lstStyle>
            <a:lvl1pPr marL="0" indent="0" algn="l">
              <a:buNone/>
              <a:defRPr sz="2600">
                <a:solidFill>
                  <a:srgbClr val="981E32"/>
                </a:solidFill>
                <a:latin typeface="Calibri" pitchFamily="34" charset="0"/>
                <a:cs typeface="Calibri" pitchFamily="34" charset="0"/>
              </a:defRPr>
            </a:lvl1pPr>
            <a:lvl2pPr marL="660352" indent="0" algn="ctr">
              <a:buNone/>
              <a:defRPr>
                <a:solidFill>
                  <a:schemeClr val="tx1">
                    <a:tint val="75000"/>
                  </a:schemeClr>
                </a:solidFill>
              </a:defRPr>
            </a:lvl2pPr>
            <a:lvl3pPr marL="1320704" indent="0" algn="ctr">
              <a:buNone/>
              <a:defRPr>
                <a:solidFill>
                  <a:schemeClr val="tx1">
                    <a:tint val="75000"/>
                  </a:schemeClr>
                </a:solidFill>
              </a:defRPr>
            </a:lvl3pPr>
            <a:lvl4pPr marL="1981057" indent="0" algn="ctr">
              <a:buNone/>
              <a:defRPr>
                <a:solidFill>
                  <a:schemeClr val="tx1">
                    <a:tint val="75000"/>
                  </a:schemeClr>
                </a:solidFill>
              </a:defRPr>
            </a:lvl4pPr>
            <a:lvl5pPr marL="2641408" indent="0" algn="ctr">
              <a:buNone/>
              <a:defRPr>
                <a:solidFill>
                  <a:schemeClr val="tx1">
                    <a:tint val="75000"/>
                  </a:schemeClr>
                </a:solidFill>
              </a:defRPr>
            </a:lvl5pPr>
            <a:lvl6pPr marL="3301761" indent="0" algn="ctr">
              <a:buNone/>
              <a:defRPr>
                <a:solidFill>
                  <a:schemeClr val="tx1">
                    <a:tint val="75000"/>
                  </a:schemeClr>
                </a:solidFill>
              </a:defRPr>
            </a:lvl6pPr>
            <a:lvl7pPr marL="3962112" indent="0" algn="ctr">
              <a:buNone/>
              <a:defRPr>
                <a:solidFill>
                  <a:schemeClr val="tx1">
                    <a:tint val="75000"/>
                  </a:schemeClr>
                </a:solidFill>
              </a:defRPr>
            </a:lvl7pPr>
            <a:lvl8pPr marL="4622464" indent="0" algn="ctr">
              <a:buNone/>
              <a:defRPr>
                <a:solidFill>
                  <a:schemeClr val="tx1">
                    <a:tint val="75000"/>
                  </a:schemeClr>
                </a:solidFill>
              </a:defRPr>
            </a:lvl8pPr>
            <a:lvl9pPr marL="5282815" indent="0" algn="ctr">
              <a:buNone/>
              <a:defRPr>
                <a:solidFill>
                  <a:schemeClr val="tx1">
                    <a:tint val="75000"/>
                  </a:schemeClr>
                </a:solidFill>
              </a:defRPr>
            </a:lvl9pPr>
          </a:lstStyle>
          <a:p>
            <a:r>
              <a:rPr lang="en-US"/>
              <a:t>Click to edit Master subtitle style</a:t>
            </a:r>
            <a:endParaRPr lang="en-GB" dirty="0"/>
          </a:p>
        </p:txBody>
      </p:sp>
      <p:pic>
        <p:nvPicPr>
          <p:cNvPr id="2050" name="Picture 2"/>
          <p:cNvPicPr>
            <a:picLocks noChangeAspect="1" noChangeArrowheads="1"/>
          </p:cNvPicPr>
          <p:nvPr userDrawn="1"/>
        </p:nvPicPr>
        <p:blipFill>
          <a:blip r:embed="rId6" cstate="print"/>
          <a:srcRect/>
          <a:stretch>
            <a:fillRect/>
          </a:stretch>
        </p:blipFill>
        <p:spPr bwMode="auto">
          <a:xfrm>
            <a:off x="257176" y="8881404"/>
            <a:ext cx="2881679" cy="765482"/>
          </a:xfrm>
          <a:prstGeom prst="rect">
            <a:avLst/>
          </a:prstGeom>
          <a:noFill/>
          <a:ln w="9525">
            <a:noFill/>
            <a:miter lim="800000"/>
            <a:headEnd/>
            <a:tailEnd/>
          </a:ln>
          <a:effectLst/>
        </p:spPr>
      </p:pic>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Plain contents page">
    <p:spTree>
      <p:nvGrpSpPr>
        <p:cNvPr id="1" name=""/>
        <p:cNvGrpSpPr/>
        <p:nvPr/>
      </p:nvGrpSpPr>
      <p:grpSpPr>
        <a:xfrm>
          <a:off x="0" y="0"/>
          <a:ext cx="0" cy="0"/>
          <a:chOff x="0" y="0"/>
          <a:chExt cx="0" cy="0"/>
        </a:xfrm>
      </p:grpSpPr>
      <p:pic>
        <p:nvPicPr>
          <p:cNvPr id="4" name="Picture 8" descr="Maroon.jpg"/>
          <p:cNvPicPr>
            <a:picLocks noChangeAspect="1"/>
          </p:cNvPicPr>
          <p:nvPr userDrawn="1"/>
        </p:nvPicPr>
        <p:blipFill>
          <a:blip r:embed="rId2" cstate="print"/>
          <a:srcRect t="616"/>
          <a:stretch>
            <a:fillRect/>
          </a:stretch>
        </p:blipFill>
        <p:spPr bwMode="auto">
          <a:xfrm>
            <a:off x="2" y="0"/>
            <a:ext cx="2723417" cy="9906000"/>
          </a:xfrm>
          <a:prstGeom prst="rect">
            <a:avLst/>
          </a:prstGeom>
          <a:noFill/>
          <a:ln w="9525">
            <a:noFill/>
            <a:miter lim="800000"/>
            <a:headEnd/>
            <a:tailEnd/>
          </a:ln>
        </p:spPr>
      </p:pic>
      <p:sp>
        <p:nvSpPr>
          <p:cNvPr id="2" name="Title 1"/>
          <p:cNvSpPr>
            <a:spLocks noGrp="1"/>
          </p:cNvSpPr>
          <p:nvPr>
            <p:ph type="title"/>
          </p:nvPr>
        </p:nvSpPr>
        <p:spPr>
          <a:xfrm>
            <a:off x="3429000" y="1999547"/>
            <a:ext cx="3429000" cy="1105253"/>
          </a:xfrm>
        </p:spPr>
        <p:txBody>
          <a:bodyPr/>
          <a:lstStyle/>
          <a:p>
            <a:r>
              <a:rPr lang="en-US"/>
              <a:t>Click to edit Master title style</a:t>
            </a:r>
            <a:endParaRPr lang="en-GB" dirty="0"/>
          </a:p>
        </p:txBody>
      </p:sp>
      <p:sp>
        <p:nvSpPr>
          <p:cNvPr id="7" name="Content Placeholder 6"/>
          <p:cNvSpPr>
            <a:spLocks noGrp="1"/>
          </p:cNvSpPr>
          <p:nvPr>
            <p:ph sz="quarter" idx="11"/>
          </p:nvPr>
        </p:nvSpPr>
        <p:spPr>
          <a:xfrm>
            <a:off x="3429000" y="3253846"/>
            <a:ext cx="1877896" cy="4330462"/>
          </a:xfrm>
        </p:spPr>
        <p:txBody>
          <a:bodyPr/>
          <a:lstStyle>
            <a:lvl1pPr marL="263682" marR="0" indent="-263682" algn="l" defTabSz="1320704" rtl="0" eaLnBrk="1" fontAlgn="base" latinLnBrk="0" hangingPunct="1">
              <a:lnSpc>
                <a:spcPct val="100000"/>
              </a:lnSpc>
              <a:spcBef>
                <a:spcPts val="0"/>
              </a:spcBef>
              <a:spcAft>
                <a:spcPts val="865"/>
              </a:spcAft>
              <a:buClr>
                <a:schemeClr val="accent2"/>
              </a:buClr>
              <a:buSzPct val="100000"/>
              <a:buFontTx/>
              <a:buBlip>
                <a:blip r:embed="rId3"/>
              </a:buBlip>
              <a:tabLst/>
              <a:defRPr lang="en-US" sz="2022" u="none" kern="1200" baseline="0" dirty="0" smtClean="0">
                <a:solidFill>
                  <a:srgbClr val="981E32"/>
                </a:solidFill>
                <a:uFill>
                  <a:solidFill>
                    <a:schemeClr val="tx1">
                      <a:lumMod val="65000"/>
                      <a:lumOff val="35000"/>
                    </a:schemeClr>
                  </a:solidFill>
                </a:uFill>
                <a:latin typeface="+mn-lt"/>
                <a:ea typeface="+mn-ea"/>
                <a:cs typeface="Arial" pitchFamily="34" charset="0"/>
              </a:defRPr>
            </a:lvl1pPr>
          </a:lstStyle>
          <a:p>
            <a:pPr lvl="0"/>
            <a:r>
              <a:rPr lang="en-US"/>
              <a:t>Click to edit Master text styles</a:t>
            </a:r>
          </a:p>
        </p:txBody>
      </p:sp>
      <p:sp>
        <p:nvSpPr>
          <p:cNvPr id="8" name="Rectangle 7"/>
          <p:cNvSpPr/>
          <p:nvPr userDrawn="1"/>
        </p:nvSpPr>
        <p:spPr>
          <a:xfrm>
            <a:off x="1121019" y="9176811"/>
            <a:ext cx="1578219" cy="380647"/>
          </a:xfrm>
          <a:prstGeom prst="rect">
            <a:avLst/>
          </a:prstGeom>
          <a:solidFill>
            <a:srgbClr val="5D173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590" noProof="0" dirty="0">
                <a:solidFill>
                  <a:schemeClr val="bg1"/>
                </a:solidFill>
                <a:latin typeface="Calibri" pitchFamily="34" charset="0"/>
                <a:cs typeface="Calibri" pitchFamily="34" charset="0"/>
              </a:rPr>
              <a:t>Transform the powe</a:t>
            </a:r>
            <a:r>
              <a:rPr lang="en-US" sz="1590" baseline="0" noProof="0" dirty="0">
                <a:solidFill>
                  <a:schemeClr val="bg1"/>
                </a:solidFill>
                <a:latin typeface="Calibri" pitchFamily="34" charset="0"/>
                <a:cs typeface="Calibri" pitchFamily="34" charset="0"/>
              </a:rPr>
              <a:t>r of digital</a:t>
            </a:r>
            <a:endParaRPr lang="en-US" sz="1590" noProof="0" dirty="0">
              <a:solidFill>
                <a:schemeClr val="bg1"/>
              </a:solidFill>
              <a:latin typeface="Calibri" pitchFamily="34" charset="0"/>
              <a:cs typeface="Calibri" pitchFamily="34" charset="0"/>
            </a:endParaRPr>
          </a:p>
        </p:txBody>
      </p:sp>
      <p:sp>
        <p:nvSpPr>
          <p:cNvPr id="9" name="Date Placeholder 8"/>
          <p:cNvSpPr>
            <a:spLocks noGrp="1"/>
          </p:cNvSpPr>
          <p:nvPr>
            <p:ph type="dt" sz="half" idx="12"/>
          </p:nvPr>
        </p:nvSpPr>
        <p:spPr/>
        <p:txBody>
          <a:bodyPr/>
          <a:lstStyle/>
          <a:p>
            <a:pPr>
              <a:defRPr/>
            </a:pPr>
            <a:endParaRPr lang="en-US" dirty="0"/>
          </a:p>
        </p:txBody>
      </p:sp>
      <p:sp>
        <p:nvSpPr>
          <p:cNvPr id="10" name="Slide Number Placeholder 9"/>
          <p:cNvSpPr>
            <a:spLocks noGrp="1"/>
          </p:cNvSpPr>
          <p:nvPr>
            <p:ph type="sldNum" sz="quarter" idx="13"/>
          </p:nvPr>
        </p:nvSpPr>
        <p:spPr/>
        <p:txBody>
          <a:bodyPr/>
          <a:lstStyle/>
          <a:p>
            <a:pPr>
              <a:defRPr/>
            </a:pPr>
            <a:fld id="{6A9CE626-3159-4274-8158-4292551456C4}" type="slidenum">
              <a:rPr lang="en-GB" smtClean="0"/>
              <a:pPr>
                <a:defRPr/>
              </a:pPr>
              <a:t>‹N°›</a:t>
            </a:fld>
            <a:endParaRPr lang="en-GB" dirty="0"/>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Diapositive de titre">
    <p:spTree>
      <p:nvGrpSpPr>
        <p:cNvPr id="1" name=""/>
        <p:cNvGrpSpPr/>
        <p:nvPr/>
      </p:nvGrpSpPr>
      <p:grpSpPr>
        <a:xfrm>
          <a:off x="0" y="0"/>
          <a:ext cx="0" cy="0"/>
          <a:chOff x="0" y="0"/>
          <a:chExt cx="0" cy="0"/>
        </a:xfrm>
      </p:grpSpPr>
      <p:graphicFrame>
        <p:nvGraphicFramePr>
          <p:cNvPr id="4" name="Object 21"/>
          <p:cNvGraphicFramePr>
            <a:graphicFrameLocks noChangeAspect="1"/>
          </p:cNvGraphicFramePr>
          <p:nvPr>
            <p:custDataLst>
              <p:tags r:id="rId2"/>
            </p:custDataLst>
          </p:nvPr>
        </p:nvGraphicFramePr>
        <p:xfrm>
          <a:off x="1103" y="2296"/>
          <a:ext cx="1099" cy="2292"/>
        </p:xfrm>
        <a:graphic>
          <a:graphicData uri="http://schemas.openxmlformats.org/presentationml/2006/ole">
            <mc:AlternateContent xmlns:mc="http://schemas.openxmlformats.org/markup-compatibility/2006">
              <mc:Choice xmlns:v="urn:schemas-microsoft-com:vml" Requires="v">
                <p:oleObj spid="_x0000_s5956" name="think-cell Slide" r:id="rId5" imgW="360" imgH="360" progId="">
                  <p:embed/>
                </p:oleObj>
              </mc:Choice>
              <mc:Fallback>
                <p:oleObj name="think-cell Slide" r:id="rId5" imgW="360" imgH="360" progId="">
                  <p:embed/>
                  <p:pic>
                    <p:nvPicPr>
                      <p:cNvPr id="0" name="Picture 29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3" y="2296"/>
                        <a:ext cx="1099" cy="229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3" name="Object 20"/>
          <p:cNvGraphicFramePr>
            <a:graphicFrameLocks noChangeAspect="1"/>
          </p:cNvGraphicFramePr>
          <p:nvPr>
            <p:custDataLst>
              <p:tags r:id="rId3"/>
            </p:custDataLst>
          </p:nvPr>
        </p:nvGraphicFramePr>
        <p:xfrm>
          <a:off x="1103" y="2296"/>
          <a:ext cx="1099" cy="2292"/>
        </p:xfrm>
        <a:graphic>
          <a:graphicData uri="http://schemas.openxmlformats.org/presentationml/2006/ole">
            <mc:AlternateContent xmlns:mc="http://schemas.openxmlformats.org/markup-compatibility/2006">
              <mc:Choice xmlns:v="urn:schemas-microsoft-com:vml" Requires="v">
                <p:oleObj spid="_x0000_s5957" name="think-cell Slide" r:id="rId7" imgW="360" imgH="360" progId="">
                  <p:embed/>
                </p:oleObj>
              </mc:Choice>
              <mc:Fallback>
                <p:oleObj name="think-cell Slide" r:id="rId7" imgW="360" imgH="360" progId="">
                  <p:embed/>
                  <p:pic>
                    <p:nvPicPr>
                      <p:cNvPr id="0" name="Picture 29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3" y="2296"/>
                        <a:ext cx="1099" cy="229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Date Placeholder 4"/>
          <p:cNvSpPr>
            <a:spLocks noGrp="1"/>
          </p:cNvSpPr>
          <p:nvPr>
            <p:ph type="dt" sz="half" idx="10"/>
          </p:nvPr>
        </p:nvSpPr>
        <p:spPr/>
        <p:txBody>
          <a:bodyPr/>
          <a:lstStyle/>
          <a:p>
            <a:pPr>
              <a:defRPr/>
            </a:pPr>
            <a:endParaRPr lang="en-US" dirty="0"/>
          </a:p>
        </p:txBody>
      </p:sp>
      <p:sp>
        <p:nvSpPr>
          <p:cNvPr id="6" name="Slide Number Placeholder 5"/>
          <p:cNvSpPr>
            <a:spLocks noGrp="1"/>
          </p:cNvSpPr>
          <p:nvPr>
            <p:ph type="sldNum" sz="quarter" idx="11"/>
          </p:nvPr>
        </p:nvSpPr>
        <p:spPr/>
        <p:txBody>
          <a:bodyPr/>
          <a:lstStyle/>
          <a:p>
            <a:pPr>
              <a:defRPr/>
            </a:pPr>
            <a:fld id="{6A9CE626-3159-4274-8158-4292551456C4}" type="slidenum">
              <a:rPr lang="en-GB" smtClean="0"/>
              <a:pPr>
                <a:defRPr/>
              </a:pPr>
              <a:t>‹N°›</a:t>
            </a:fld>
            <a:endParaRPr lang="en-GB" dirty="0"/>
          </a:p>
        </p:txBody>
      </p:sp>
      <p:sp>
        <p:nvSpPr>
          <p:cNvPr id="7" name="Footer Placeholder 6"/>
          <p:cNvSpPr>
            <a:spLocks noGrp="1"/>
          </p:cNvSpPr>
          <p:nvPr>
            <p:ph type="ftr" sz="quarter" idx="12"/>
          </p:nvPr>
        </p:nvSpPr>
        <p:spPr/>
        <p:txBody>
          <a:bodyPr/>
          <a:lstStyle/>
          <a:p>
            <a:pPr>
              <a:defRPr/>
            </a:pPr>
            <a:endParaRPr lang="de-DE" dirty="0"/>
          </a:p>
        </p:txBody>
      </p:sp>
    </p:spTree>
    <p:extLst>
      <p:ext uri="{BB962C8B-B14F-4D97-AF65-F5344CB8AC3E}">
        <p14:creationId xmlns:p14="http://schemas.microsoft.com/office/powerpoint/2010/main" val="3366578936"/>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Diapositive de titre">
    <p:spTree>
      <p:nvGrpSpPr>
        <p:cNvPr id="1" name=""/>
        <p:cNvGrpSpPr/>
        <p:nvPr/>
      </p:nvGrpSpPr>
      <p:grpSpPr>
        <a:xfrm>
          <a:off x="0" y="0"/>
          <a:ext cx="0" cy="0"/>
          <a:chOff x="0" y="0"/>
          <a:chExt cx="0" cy="0"/>
        </a:xfrm>
      </p:grpSpPr>
      <p:graphicFrame>
        <p:nvGraphicFramePr>
          <p:cNvPr id="4" name="Object 21"/>
          <p:cNvGraphicFramePr>
            <a:graphicFrameLocks noChangeAspect="1"/>
          </p:cNvGraphicFramePr>
          <p:nvPr>
            <p:custDataLst>
              <p:tags r:id="rId2"/>
            </p:custDataLst>
          </p:nvPr>
        </p:nvGraphicFramePr>
        <p:xfrm>
          <a:off x="1103" y="2296"/>
          <a:ext cx="1099" cy="2292"/>
        </p:xfrm>
        <a:graphic>
          <a:graphicData uri="http://schemas.openxmlformats.org/presentationml/2006/ole">
            <mc:AlternateContent xmlns:mc="http://schemas.openxmlformats.org/markup-compatibility/2006">
              <mc:Choice xmlns:v="urn:schemas-microsoft-com:vml" Requires="v">
                <p:oleObj spid="_x0000_s16082" name="think-cell Slide" r:id="rId5" imgW="360" imgH="360" progId="">
                  <p:embed/>
                </p:oleObj>
              </mc:Choice>
              <mc:Fallback>
                <p:oleObj name="think-cell Slide" r:id="rId5" imgW="360" imgH="360" progId="">
                  <p:embed/>
                  <p:pic>
                    <p:nvPicPr>
                      <p:cNvPr id="0" name="Picture 17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3" y="2296"/>
                        <a:ext cx="1099" cy="229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3" name="Object 20"/>
          <p:cNvGraphicFramePr>
            <a:graphicFrameLocks noChangeAspect="1"/>
          </p:cNvGraphicFramePr>
          <p:nvPr>
            <p:custDataLst>
              <p:tags r:id="rId3"/>
            </p:custDataLst>
          </p:nvPr>
        </p:nvGraphicFramePr>
        <p:xfrm>
          <a:off x="1103" y="2296"/>
          <a:ext cx="1099" cy="2292"/>
        </p:xfrm>
        <a:graphic>
          <a:graphicData uri="http://schemas.openxmlformats.org/presentationml/2006/ole">
            <mc:AlternateContent xmlns:mc="http://schemas.openxmlformats.org/markup-compatibility/2006">
              <mc:Choice xmlns:v="urn:schemas-microsoft-com:vml" Requires="v">
                <p:oleObj spid="_x0000_s16083" name="think-cell Slide" r:id="rId7" imgW="360" imgH="360" progId="">
                  <p:embed/>
                </p:oleObj>
              </mc:Choice>
              <mc:Fallback>
                <p:oleObj name="think-cell Slide" r:id="rId7" imgW="360" imgH="360" progId="">
                  <p:embed/>
                  <p:pic>
                    <p:nvPicPr>
                      <p:cNvPr id="0" name="Picture 17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3" y="2296"/>
                        <a:ext cx="1099" cy="229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Date Placeholder 4"/>
          <p:cNvSpPr>
            <a:spLocks noGrp="1"/>
          </p:cNvSpPr>
          <p:nvPr>
            <p:ph type="dt" sz="half" idx="10"/>
          </p:nvPr>
        </p:nvSpPr>
        <p:spPr/>
        <p:txBody>
          <a:bodyPr/>
          <a:lstStyle/>
          <a:p>
            <a:pPr>
              <a:defRPr/>
            </a:pPr>
            <a:endParaRPr lang="en-US" dirty="0"/>
          </a:p>
        </p:txBody>
      </p:sp>
      <p:sp>
        <p:nvSpPr>
          <p:cNvPr id="6" name="Slide Number Placeholder 5"/>
          <p:cNvSpPr>
            <a:spLocks noGrp="1"/>
          </p:cNvSpPr>
          <p:nvPr>
            <p:ph type="sldNum" sz="quarter" idx="11"/>
          </p:nvPr>
        </p:nvSpPr>
        <p:spPr/>
        <p:txBody>
          <a:bodyPr/>
          <a:lstStyle/>
          <a:p>
            <a:pPr>
              <a:defRPr/>
            </a:pPr>
            <a:fld id="{6A9CE626-3159-4274-8158-4292551456C4}" type="slidenum">
              <a:rPr lang="en-GB" smtClean="0"/>
              <a:pPr>
                <a:defRPr/>
              </a:pPr>
              <a:t>‹N°›</a:t>
            </a:fld>
            <a:endParaRPr lang="en-GB" dirty="0"/>
          </a:p>
        </p:txBody>
      </p:sp>
      <p:sp>
        <p:nvSpPr>
          <p:cNvPr id="7" name="Footer Placeholder 6"/>
          <p:cNvSpPr>
            <a:spLocks noGrp="1"/>
          </p:cNvSpPr>
          <p:nvPr>
            <p:ph type="ftr" sz="quarter" idx="12"/>
          </p:nvPr>
        </p:nvSpPr>
        <p:spPr/>
        <p:txBody>
          <a:bodyPr/>
          <a:lstStyle/>
          <a:p>
            <a:pPr>
              <a:defRPr/>
            </a:pPr>
            <a:endParaRPr lang="de-DE" dirty="0"/>
          </a:p>
        </p:txBody>
      </p:sp>
    </p:spTree>
    <p:extLst>
      <p:ext uri="{BB962C8B-B14F-4D97-AF65-F5344CB8AC3E}">
        <p14:creationId xmlns:p14="http://schemas.microsoft.com/office/powerpoint/2010/main" val="2715099977"/>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pic>
        <p:nvPicPr>
          <p:cNvPr id="6" name="Picture 7"/>
          <p:cNvPicPr>
            <a:picLocks noChangeAspect="1"/>
          </p:cNvPicPr>
          <p:nvPr userDrawn="1"/>
        </p:nvPicPr>
        <p:blipFill>
          <a:blip r:embed="rId2" cstate="print"/>
          <a:srcRect/>
          <a:stretch>
            <a:fillRect/>
          </a:stretch>
        </p:blipFill>
        <p:spPr bwMode="auto">
          <a:xfrm>
            <a:off x="0" y="4067881"/>
            <a:ext cx="6858000" cy="5599642"/>
          </a:xfrm>
          <a:prstGeom prst="rect">
            <a:avLst/>
          </a:prstGeom>
          <a:noFill/>
          <a:ln w="9525">
            <a:noFill/>
            <a:miter lim="800000"/>
            <a:headEnd/>
            <a:tailEnd/>
          </a:ln>
        </p:spPr>
      </p:pic>
      <p:sp>
        <p:nvSpPr>
          <p:cNvPr id="4" name="Title 1"/>
          <p:cNvSpPr>
            <a:spLocks noGrp="1"/>
          </p:cNvSpPr>
          <p:nvPr>
            <p:ph type="ctrTitle"/>
          </p:nvPr>
        </p:nvSpPr>
        <p:spPr>
          <a:xfrm>
            <a:off x="890719" y="3226808"/>
            <a:ext cx="4950546" cy="520058"/>
          </a:xfrm>
        </p:spPr>
        <p:txBody>
          <a:bodyPr>
            <a:noAutofit/>
          </a:bodyPr>
          <a:lstStyle>
            <a:lvl1pPr algn="l">
              <a:defRPr sz="4043" b="0">
                <a:solidFill>
                  <a:schemeClr val="tx1">
                    <a:lumMod val="85000"/>
                    <a:lumOff val="15000"/>
                  </a:schemeClr>
                </a:solidFill>
                <a:latin typeface="Calibri" pitchFamily="34" charset="0"/>
                <a:cs typeface="Calibri" pitchFamily="34" charset="0"/>
              </a:defRPr>
            </a:lvl1pPr>
          </a:lstStyle>
          <a:p>
            <a:r>
              <a:rPr lang="en-US"/>
              <a:t>Click to edit Master title style</a:t>
            </a:r>
            <a:endParaRPr lang="en-GB" dirty="0"/>
          </a:p>
        </p:txBody>
      </p:sp>
      <p:sp>
        <p:nvSpPr>
          <p:cNvPr id="5" name="Subtitle 2"/>
          <p:cNvSpPr>
            <a:spLocks noGrp="1"/>
          </p:cNvSpPr>
          <p:nvPr>
            <p:ph type="subTitle" idx="1"/>
          </p:nvPr>
        </p:nvSpPr>
        <p:spPr>
          <a:xfrm>
            <a:off x="890719" y="4061713"/>
            <a:ext cx="4950546" cy="416046"/>
          </a:xfrm>
        </p:spPr>
        <p:txBody>
          <a:bodyPr>
            <a:noAutofit/>
          </a:bodyPr>
          <a:lstStyle>
            <a:lvl1pPr marL="0" indent="0" algn="l">
              <a:buNone/>
              <a:defRPr sz="2311">
                <a:solidFill>
                  <a:srgbClr val="981E32"/>
                </a:solidFill>
                <a:latin typeface="Calibri" pitchFamily="34" charset="0"/>
                <a:cs typeface="Calibri" pitchFamily="34" charset="0"/>
              </a:defRPr>
            </a:lvl1pPr>
            <a:lvl2pPr marL="660352" indent="0" algn="ctr">
              <a:buNone/>
              <a:defRPr>
                <a:solidFill>
                  <a:schemeClr val="tx1">
                    <a:tint val="75000"/>
                  </a:schemeClr>
                </a:solidFill>
              </a:defRPr>
            </a:lvl2pPr>
            <a:lvl3pPr marL="1320704" indent="0" algn="ctr">
              <a:buNone/>
              <a:defRPr>
                <a:solidFill>
                  <a:schemeClr val="tx1">
                    <a:tint val="75000"/>
                  </a:schemeClr>
                </a:solidFill>
              </a:defRPr>
            </a:lvl3pPr>
            <a:lvl4pPr marL="1981057" indent="0" algn="ctr">
              <a:buNone/>
              <a:defRPr>
                <a:solidFill>
                  <a:schemeClr val="tx1">
                    <a:tint val="75000"/>
                  </a:schemeClr>
                </a:solidFill>
              </a:defRPr>
            </a:lvl4pPr>
            <a:lvl5pPr marL="2641408" indent="0" algn="ctr">
              <a:buNone/>
              <a:defRPr>
                <a:solidFill>
                  <a:schemeClr val="tx1">
                    <a:tint val="75000"/>
                  </a:schemeClr>
                </a:solidFill>
              </a:defRPr>
            </a:lvl5pPr>
            <a:lvl6pPr marL="3301761" indent="0" algn="ctr">
              <a:buNone/>
              <a:defRPr>
                <a:solidFill>
                  <a:schemeClr val="tx1">
                    <a:tint val="75000"/>
                  </a:schemeClr>
                </a:solidFill>
              </a:defRPr>
            </a:lvl6pPr>
            <a:lvl7pPr marL="3962112" indent="0" algn="ctr">
              <a:buNone/>
              <a:defRPr>
                <a:solidFill>
                  <a:schemeClr val="tx1">
                    <a:tint val="75000"/>
                  </a:schemeClr>
                </a:solidFill>
              </a:defRPr>
            </a:lvl7pPr>
            <a:lvl8pPr marL="4622464" indent="0" algn="ctr">
              <a:buNone/>
              <a:defRPr>
                <a:solidFill>
                  <a:schemeClr val="tx1">
                    <a:tint val="75000"/>
                  </a:schemeClr>
                </a:solidFill>
              </a:defRPr>
            </a:lvl8pPr>
            <a:lvl9pPr marL="5282815" indent="0" algn="ctr">
              <a:buNone/>
              <a:defRPr>
                <a:solidFill>
                  <a:schemeClr val="tx1">
                    <a:tint val="75000"/>
                  </a:schemeClr>
                </a:solidFill>
              </a:defRPr>
            </a:lvl9pPr>
          </a:lstStyle>
          <a:p>
            <a:r>
              <a:rPr lang="en-US"/>
              <a:t>Click to edit Master subtitle style</a:t>
            </a:r>
            <a:endParaRPr lang="en-GB" dirty="0"/>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Divider 2">
    <p:spTree>
      <p:nvGrpSpPr>
        <p:cNvPr id="1" name=""/>
        <p:cNvGrpSpPr/>
        <p:nvPr/>
      </p:nvGrpSpPr>
      <p:grpSpPr>
        <a:xfrm>
          <a:off x="0" y="0"/>
          <a:ext cx="0" cy="0"/>
          <a:chOff x="0" y="0"/>
          <a:chExt cx="0" cy="0"/>
        </a:xfrm>
      </p:grpSpPr>
      <p:pic>
        <p:nvPicPr>
          <p:cNvPr id="6" name="Picture 7"/>
          <p:cNvPicPr>
            <a:picLocks noChangeAspect="1"/>
          </p:cNvPicPr>
          <p:nvPr userDrawn="1"/>
        </p:nvPicPr>
        <p:blipFill>
          <a:blip r:embed="rId2" cstate="print"/>
          <a:srcRect/>
          <a:stretch>
            <a:fillRect/>
          </a:stretch>
        </p:blipFill>
        <p:spPr bwMode="auto">
          <a:xfrm>
            <a:off x="2692644" y="3022250"/>
            <a:ext cx="4165356" cy="6592535"/>
          </a:xfrm>
          <a:prstGeom prst="rect">
            <a:avLst/>
          </a:prstGeom>
          <a:noFill/>
          <a:ln w="9525">
            <a:noFill/>
            <a:miter lim="800000"/>
            <a:headEnd/>
            <a:tailEnd/>
          </a:ln>
        </p:spPr>
      </p:pic>
      <p:sp>
        <p:nvSpPr>
          <p:cNvPr id="4" name="Title 1"/>
          <p:cNvSpPr>
            <a:spLocks noGrp="1"/>
          </p:cNvSpPr>
          <p:nvPr>
            <p:ph type="ctrTitle"/>
          </p:nvPr>
        </p:nvSpPr>
        <p:spPr>
          <a:xfrm>
            <a:off x="890719" y="3226808"/>
            <a:ext cx="4950546" cy="520058"/>
          </a:xfrm>
        </p:spPr>
        <p:txBody>
          <a:bodyPr>
            <a:noAutofit/>
          </a:bodyPr>
          <a:lstStyle>
            <a:lvl1pPr algn="l">
              <a:defRPr sz="4043" b="0">
                <a:solidFill>
                  <a:schemeClr val="tx1">
                    <a:lumMod val="85000"/>
                    <a:lumOff val="15000"/>
                  </a:schemeClr>
                </a:solidFill>
                <a:latin typeface="Calibri" pitchFamily="34" charset="0"/>
                <a:cs typeface="Calibri" pitchFamily="34" charset="0"/>
              </a:defRPr>
            </a:lvl1pPr>
          </a:lstStyle>
          <a:p>
            <a:r>
              <a:rPr lang="en-US"/>
              <a:t>Click to edit Master title style</a:t>
            </a:r>
            <a:endParaRPr lang="en-GB" dirty="0"/>
          </a:p>
        </p:txBody>
      </p:sp>
      <p:sp>
        <p:nvSpPr>
          <p:cNvPr id="5" name="Subtitle 2"/>
          <p:cNvSpPr>
            <a:spLocks noGrp="1"/>
          </p:cNvSpPr>
          <p:nvPr>
            <p:ph type="subTitle" idx="1"/>
          </p:nvPr>
        </p:nvSpPr>
        <p:spPr>
          <a:xfrm>
            <a:off x="890719" y="4061713"/>
            <a:ext cx="4950546" cy="416046"/>
          </a:xfrm>
        </p:spPr>
        <p:txBody>
          <a:bodyPr>
            <a:noAutofit/>
          </a:bodyPr>
          <a:lstStyle>
            <a:lvl1pPr marL="0" indent="0" algn="l">
              <a:buNone/>
              <a:defRPr sz="2311">
                <a:solidFill>
                  <a:srgbClr val="981E32"/>
                </a:solidFill>
                <a:latin typeface="Calibri" pitchFamily="34" charset="0"/>
                <a:cs typeface="Calibri" pitchFamily="34" charset="0"/>
              </a:defRPr>
            </a:lvl1pPr>
            <a:lvl2pPr marL="660352" indent="0" algn="ctr">
              <a:buNone/>
              <a:defRPr>
                <a:solidFill>
                  <a:schemeClr val="tx1">
                    <a:tint val="75000"/>
                  </a:schemeClr>
                </a:solidFill>
              </a:defRPr>
            </a:lvl2pPr>
            <a:lvl3pPr marL="1320704" indent="0" algn="ctr">
              <a:buNone/>
              <a:defRPr>
                <a:solidFill>
                  <a:schemeClr val="tx1">
                    <a:tint val="75000"/>
                  </a:schemeClr>
                </a:solidFill>
              </a:defRPr>
            </a:lvl3pPr>
            <a:lvl4pPr marL="1981057" indent="0" algn="ctr">
              <a:buNone/>
              <a:defRPr>
                <a:solidFill>
                  <a:schemeClr val="tx1">
                    <a:tint val="75000"/>
                  </a:schemeClr>
                </a:solidFill>
              </a:defRPr>
            </a:lvl4pPr>
            <a:lvl5pPr marL="2641408" indent="0" algn="ctr">
              <a:buNone/>
              <a:defRPr>
                <a:solidFill>
                  <a:schemeClr val="tx1">
                    <a:tint val="75000"/>
                  </a:schemeClr>
                </a:solidFill>
              </a:defRPr>
            </a:lvl5pPr>
            <a:lvl6pPr marL="3301761" indent="0" algn="ctr">
              <a:buNone/>
              <a:defRPr>
                <a:solidFill>
                  <a:schemeClr val="tx1">
                    <a:tint val="75000"/>
                  </a:schemeClr>
                </a:solidFill>
              </a:defRPr>
            </a:lvl6pPr>
            <a:lvl7pPr marL="3962112" indent="0" algn="ctr">
              <a:buNone/>
              <a:defRPr>
                <a:solidFill>
                  <a:schemeClr val="tx1">
                    <a:tint val="75000"/>
                  </a:schemeClr>
                </a:solidFill>
              </a:defRPr>
            </a:lvl7pPr>
            <a:lvl8pPr marL="4622464" indent="0" algn="ctr">
              <a:buNone/>
              <a:defRPr>
                <a:solidFill>
                  <a:schemeClr val="tx1">
                    <a:tint val="75000"/>
                  </a:schemeClr>
                </a:solidFill>
              </a:defRPr>
            </a:lvl8pPr>
            <a:lvl9pPr marL="5282815" indent="0" algn="ctr">
              <a:buNone/>
              <a:defRPr>
                <a:solidFill>
                  <a:schemeClr val="tx1">
                    <a:tint val="75000"/>
                  </a:schemeClr>
                </a:solidFill>
              </a:defRPr>
            </a:lvl9pPr>
          </a:lstStyle>
          <a:p>
            <a:r>
              <a:rPr lang="en-US"/>
              <a:t>Click to edit Master subtitle style</a:t>
            </a:r>
            <a:endParaRPr lang="en-GB" dirty="0"/>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s long Titl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8" name="Date Placeholder 7"/>
          <p:cNvSpPr>
            <a:spLocks noGrp="1"/>
          </p:cNvSpPr>
          <p:nvPr>
            <p:ph type="dt" sz="half" idx="12"/>
          </p:nvPr>
        </p:nvSpPr>
        <p:spPr/>
        <p:txBody>
          <a:bodyPr/>
          <a:lstStyle/>
          <a:p>
            <a:pPr>
              <a:defRPr/>
            </a:pPr>
            <a:endParaRPr lang="en-US" dirty="0"/>
          </a:p>
        </p:txBody>
      </p:sp>
      <p:sp>
        <p:nvSpPr>
          <p:cNvPr id="9" name="Slide Number Placeholder 8"/>
          <p:cNvSpPr>
            <a:spLocks noGrp="1"/>
          </p:cNvSpPr>
          <p:nvPr>
            <p:ph type="sldNum" sz="quarter" idx="13"/>
          </p:nvPr>
        </p:nvSpPr>
        <p:spPr/>
        <p:txBody>
          <a:bodyPr/>
          <a:lstStyle/>
          <a:p>
            <a:pPr>
              <a:defRPr/>
            </a:pPr>
            <a:fld id="{6A9CE626-3159-4274-8158-4292551456C4}" type="slidenum">
              <a:rPr lang="en-GB" smtClean="0"/>
              <a:pPr>
                <a:defRPr/>
              </a:pPr>
              <a:t>‹N°›</a:t>
            </a:fld>
            <a:endParaRPr lang="en-GB" dirty="0"/>
          </a:p>
        </p:txBody>
      </p:sp>
      <p:sp>
        <p:nvSpPr>
          <p:cNvPr id="10" name="Footer Placeholder 9"/>
          <p:cNvSpPr>
            <a:spLocks noGrp="1"/>
          </p:cNvSpPr>
          <p:nvPr>
            <p:ph type="ftr" sz="quarter" idx="14"/>
          </p:nvPr>
        </p:nvSpPr>
        <p:spPr/>
        <p:txBody>
          <a:bodyPr/>
          <a:lstStyle/>
          <a:p>
            <a:pPr>
              <a:defRPr/>
            </a:pPr>
            <a:endParaRPr lang="de-DE" dirty="0"/>
          </a:p>
        </p:txBody>
      </p:sp>
      <p:pic>
        <p:nvPicPr>
          <p:cNvPr id="11" name="Picture 8"/>
          <p:cNvPicPr>
            <a:picLocks noChangeAspect="1"/>
          </p:cNvPicPr>
          <p:nvPr userDrawn="1"/>
        </p:nvPicPr>
        <p:blipFill>
          <a:blip r:embed="rId2" cstate="print"/>
          <a:srcRect/>
          <a:stretch>
            <a:fillRect/>
          </a:stretch>
        </p:blipFill>
        <p:spPr bwMode="auto">
          <a:xfrm>
            <a:off x="1" y="6721248"/>
            <a:ext cx="2207969" cy="2591153"/>
          </a:xfrm>
          <a:prstGeom prst="rect">
            <a:avLst/>
          </a:prstGeom>
          <a:noFill/>
          <a:ln w="9525">
            <a:noFill/>
            <a:miter lim="800000"/>
            <a:headEnd/>
            <a:tailEnd/>
          </a:ln>
        </p:spPr>
      </p:pic>
      <p:sp>
        <p:nvSpPr>
          <p:cNvPr id="13" name="Content Placeholder 12"/>
          <p:cNvSpPr>
            <a:spLocks noGrp="1"/>
          </p:cNvSpPr>
          <p:nvPr>
            <p:ph sz="quarter" idx="15"/>
          </p:nvPr>
        </p:nvSpPr>
        <p:spPr>
          <a:xfrm>
            <a:off x="1435345" y="2664568"/>
            <a:ext cx="5184165" cy="6449011"/>
          </a:xfrm>
        </p:spPr>
        <p:txBody>
          <a:bodyPr/>
          <a:lstStyle>
            <a:lvl1pPr>
              <a:lnSpc>
                <a:spcPct val="100000"/>
              </a:lnSpc>
              <a:spcAft>
                <a:spcPts val="865"/>
              </a:spcAft>
              <a:buFont typeface="Arial Unicode MS" pitchFamily="34" charset="-128"/>
              <a:buChar char="▶"/>
              <a:defRPr sz="2311">
                <a:solidFill>
                  <a:schemeClr val="tx1">
                    <a:lumMod val="85000"/>
                    <a:lumOff val="15000"/>
                  </a:schemeClr>
                </a:solidFill>
              </a:defRPr>
            </a:lvl1pPr>
            <a:lvl2pPr>
              <a:lnSpc>
                <a:spcPct val="100000"/>
              </a:lnSpc>
              <a:spcAft>
                <a:spcPts val="865"/>
              </a:spcAft>
              <a:buClr>
                <a:schemeClr val="accent2"/>
              </a:buClr>
              <a:defRPr sz="2022">
                <a:solidFill>
                  <a:schemeClr val="tx1">
                    <a:lumMod val="85000"/>
                    <a:lumOff val="15000"/>
                  </a:schemeClr>
                </a:solidFill>
              </a:defRPr>
            </a:lvl2pPr>
            <a:lvl3pPr>
              <a:lnSpc>
                <a:spcPct val="100000"/>
              </a:lnSpc>
              <a:spcAft>
                <a:spcPts val="865"/>
              </a:spcAft>
              <a:defRPr sz="1733">
                <a:solidFill>
                  <a:schemeClr val="tx1">
                    <a:lumMod val="85000"/>
                    <a:lumOff val="15000"/>
                  </a:schemeClr>
                </a:solidFill>
              </a:defRPr>
            </a:lvl3pPr>
            <a:lvl4pPr>
              <a:lnSpc>
                <a:spcPct val="100000"/>
              </a:lnSpc>
              <a:spcAft>
                <a:spcPts val="865"/>
              </a:spcAft>
              <a:defRPr sz="1517">
                <a:solidFill>
                  <a:schemeClr val="tx1">
                    <a:lumMod val="85000"/>
                    <a:lumOff val="15000"/>
                  </a:schemeClr>
                </a:solidFill>
              </a:defRPr>
            </a:lvl4pPr>
            <a:lvl5pPr>
              <a:lnSpc>
                <a:spcPct val="100000"/>
              </a:lnSpc>
              <a:spcAft>
                <a:spcPts val="865"/>
              </a:spcAft>
              <a:defRPr sz="1517">
                <a:solidFill>
                  <a:schemeClr val="tx1">
                    <a:lumMod val="85000"/>
                    <a:lumOff val="1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ubtitle">
    <p:spTree>
      <p:nvGrpSpPr>
        <p:cNvPr id="1" name=""/>
        <p:cNvGrpSpPr/>
        <p:nvPr/>
      </p:nvGrpSpPr>
      <p:grpSpPr>
        <a:xfrm>
          <a:off x="0" y="0"/>
          <a:ext cx="0" cy="0"/>
          <a:chOff x="0" y="0"/>
          <a:chExt cx="0" cy="0"/>
        </a:xfrm>
      </p:grpSpPr>
      <p:sp>
        <p:nvSpPr>
          <p:cNvPr id="7" name="Content Placeholder 6"/>
          <p:cNvSpPr>
            <a:spLocks noGrp="1"/>
          </p:cNvSpPr>
          <p:nvPr>
            <p:ph sz="quarter" idx="11"/>
          </p:nvPr>
        </p:nvSpPr>
        <p:spPr>
          <a:xfrm>
            <a:off x="242889" y="1490722"/>
            <a:ext cx="6376621" cy="412357"/>
          </a:xfrm>
          <a:noFill/>
          <a:ln w="9525">
            <a:noFill/>
            <a:miter lim="800000"/>
            <a:headEnd/>
            <a:tailEnd/>
          </a:ln>
        </p:spPr>
        <p:txBody>
          <a:bodyPr rtlCol="0">
            <a:spAutoFit/>
          </a:bodyPr>
          <a:lstStyle>
            <a:lvl1pPr marL="0" indent="0" algn="ctr" rtl="0" eaLnBrk="1" fontAlgn="base" hangingPunct="1">
              <a:spcBef>
                <a:spcPct val="0"/>
              </a:spcBef>
              <a:spcAft>
                <a:spcPct val="0"/>
              </a:spcAft>
              <a:buNone/>
              <a:defRPr lang="en-GB" sz="2311" kern="1200" baseline="0" dirty="0">
                <a:solidFill>
                  <a:schemeClr val="accent2"/>
                </a:solidFill>
                <a:latin typeface="Calibri" pitchFamily="34" charset="0"/>
                <a:ea typeface="+mj-ea"/>
                <a:cs typeface="Calibri" pitchFamily="34" charset="0"/>
              </a:defRPr>
            </a:lvl1pPr>
          </a:lstStyle>
          <a:p>
            <a:pPr lvl="0"/>
            <a:r>
              <a:rPr lang="en-US"/>
              <a:t>Click to edit Master text styles</a:t>
            </a:r>
          </a:p>
        </p:txBody>
      </p:sp>
      <p:sp>
        <p:nvSpPr>
          <p:cNvPr id="2" name="Title 1"/>
          <p:cNvSpPr>
            <a:spLocks noGrp="1"/>
          </p:cNvSpPr>
          <p:nvPr>
            <p:ph type="title"/>
          </p:nvPr>
        </p:nvSpPr>
        <p:spPr/>
        <p:txBody>
          <a:bodyPr/>
          <a:lstStyle/>
          <a:p>
            <a:r>
              <a:rPr lang="en-US"/>
              <a:t>Click to edit Master title style</a:t>
            </a:r>
            <a:endParaRPr lang="en-GB"/>
          </a:p>
        </p:txBody>
      </p:sp>
      <p:sp>
        <p:nvSpPr>
          <p:cNvPr id="6" name="Date Placeholder 5"/>
          <p:cNvSpPr>
            <a:spLocks noGrp="1"/>
          </p:cNvSpPr>
          <p:nvPr>
            <p:ph type="dt" sz="half" idx="12"/>
          </p:nvPr>
        </p:nvSpPr>
        <p:spPr/>
        <p:txBody>
          <a:bodyPr/>
          <a:lstStyle/>
          <a:p>
            <a:pPr>
              <a:defRPr/>
            </a:pPr>
            <a:endParaRPr lang="en-US" dirty="0"/>
          </a:p>
        </p:txBody>
      </p:sp>
      <p:sp>
        <p:nvSpPr>
          <p:cNvPr id="8" name="Slide Number Placeholder 7"/>
          <p:cNvSpPr>
            <a:spLocks noGrp="1"/>
          </p:cNvSpPr>
          <p:nvPr>
            <p:ph type="sldNum" sz="quarter" idx="13"/>
          </p:nvPr>
        </p:nvSpPr>
        <p:spPr/>
        <p:txBody>
          <a:bodyPr/>
          <a:lstStyle/>
          <a:p>
            <a:pPr>
              <a:defRPr/>
            </a:pPr>
            <a:fld id="{6A9CE626-3159-4274-8158-4292551456C4}" type="slidenum">
              <a:rPr lang="en-GB" smtClean="0"/>
              <a:pPr>
                <a:defRPr/>
              </a:pPr>
              <a:t>‹N°›</a:t>
            </a:fld>
            <a:endParaRPr lang="en-GB" dirty="0"/>
          </a:p>
        </p:txBody>
      </p:sp>
      <p:sp>
        <p:nvSpPr>
          <p:cNvPr id="9" name="Footer Placeholder 8"/>
          <p:cNvSpPr>
            <a:spLocks noGrp="1"/>
          </p:cNvSpPr>
          <p:nvPr>
            <p:ph type="ftr" sz="quarter" idx="14"/>
          </p:nvPr>
        </p:nvSpPr>
        <p:spPr/>
        <p:txBody>
          <a:bodyPr/>
          <a:lstStyle/>
          <a:p>
            <a:pPr>
              <a:defRPr/>
            </a:pPr>
            <a:endParaRPr lang="de-DE" dirty="0"/>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Page with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7" name="Content Placeholder 6"/>
          <p:cNvSpPr>
            <a:spLocks noGrp="1"/>
          </p:cNvSpPr>
          <p:nvPr>
            <p:ph sz="quarter" idx="12"/>
          </p:nvPr>
        </p:nvSpPr>
        <p:spPr>
          <a:xfrm>
            <a:off x="242889" y="1490722"/>
            <a:ext cx="6376621" cy="412357"/>
          </a:xfrm>
          <a:noFill/>
          <a:ln w="9525">
            <a:noFill/>
            <a:miter lim="800000"/>
            <a:headEnd/>
            <a:tailEnd/>
          </a:ln>
        </p:spPr>
        <p:txBody>
          <a:bodyPr rtlCol="0">
            <a:spAutoFit/>
          </a:bodyPr>
          <a:lstStyle>
            <a:lvl1pPr marL="0" indent="0" algn="ctr" rtl="0" eaLnBrk="1" fontAlgn="base" hangingPunct="1">
              <a:spcBef>
                <a:spcPct val="0"/>
              </a:spcBef>
              <a:spcAft>
                <a:spcPct val="0"/>
              </a:spcAft>
              <a:buNone/>
              <a:defRPr lang="en-GB" sz="2311" kern="1200" baseline="0" dirty="0">
                <a:solidFill>
                  <a:schemeClr val="accent2"/>
                </a:solidFill>
                <a:latin typeface="Calibri" pitchFamily="34" charset="0"/>
                <a:ea typeface="+mj-ea"/>
                <a:cs typeface="Calibri" pitchFamily="34" charset="0"/>
              </a:defRPr>
            </a:lvl1pPr>
          </a:lstStyle>
          <a:p>
            <a:pPr lvl="0"/>
            <a:r>
              <a:rPr lang="en-US"/>
              <a:t>Click to edit Master text styles</a:t>
            </a:r>
          </a:p>
        </p:txBody>
      </p:sp>
      <p:sp>
        <p:nvSpPr>
          <p:cNvPr id="8" name="Date Placeholder 7"/>
          <p:cNvSpPr>
            <a:spLocks noGrp="1"/>
          </p:cNvSpPr>
          <p:nvPr>
            <p:ph type="dt" sz="half" idx="13"/>
          </p:nvPr>
        </p:nvSpPr>
        <p:spPr/>
        <p:txBody>
          <a:bodyPr/>
          <a:lstStyle/>
          <a:p>
            <a:pPr>
              <a:defRPr/>
            </a:pPr>
            <a:endParaRPr lang="en-US" dirty="0"/>
          </a:p>
        </p:txBody>
      </p:sp>
      <p:sp>
        <p:nvSpPr>
          <p:cNvPr id="9" name="Slide Number Placeholder 8"/>
          <p:cNvSpPr>
            <a:spLocks noGrp="1"/>
          </p:cNvSpPr>
          <p:nvPr>
            <p:ph type="sldNum" sz="quarter" idx="14"/>
          </p:nvPr>
        </p:nvSpPr>
        <p:spPr/>
        <p:txBody>
          <a:bodyPr/>
          <a:lstStyle/>
          <a:p>
            <a:pPr>
              <a:defRPr/>
            </a:pPr>
            <a:fld id="{6A9CE626-3159-4274-8158-4292551456C4}" type="slidenum">
              <a:rPr lang="en-GB" smtClean="0"/>
              <a:pPr>
                <a:defRPr/>
              </a:pPr>
              <a:t>‹N°›</a:t>
            </a:fld>
            <a:endParaRPr lang="en-GB" dirty="0"/>
          </a:p>
        </p:txBody>
      </p:sp>
      <p:sp>
        <p:nvSpPr>
          <p:cNvPr id="10" name="Footer Placeholder 9"/>
          <p:cNvSpPr>
            <a:spLocks noGrp="1"/>
          </p:cNvSpPr>
          <p:nvPr>
            <p:ph type="ftr" sz="quarter" idx="15"/>
          </p:nvPr>
        </p:nvSpPr>
        <p:spPr/>
        <p:txBody>
          <a:bodyPr/>
          <a:lstStyle/>
          <a:p>
            <a:pPr>
              <a:defRPr/>
            </a:pPr>
            <a:endParaRPr lang="de-DE" dirty="0"/>
          </a:p>
        </p:txBody>
      </p:sp>
      <p:sp>
        <p:nvSpPr>
          <p:cNvPr id="12" name="Text Placeholder 11"/>
          <p:cNvSpPr>
            <a:spLocks noGrp="1"/>
          </p:cNvSpPr>
          <p:nvPr>
            <p:ph type="body" sz="quarter" idx="16"/>
          </p:nvPr>
        </p:nvSpPr>
        <p:spPr>
          <a:xfrm>
            <a:off x="242887" y="2589851"/>
            <a:ext cx="6376623" cy="67314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page with kick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Text Placeholder 4"/>
          <p:cNvSpPr>
            <a:spLocks noGrp="1"/>
          </p:cNvSpPr>
          <p:nvPr>
            <p:ph type="body" sz="quarter" idx="11"/>
          </p:nvPr>
        </p:nvSpPr>
        <p:spPr>
          <a:xfrm>
            <a:off x="242887" y="1996560"/>
            <a:ext cx="6234794" cy="56851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Date Placeholder 6"/>
          <p:cNvSpPr>
            <a:spLocks noGrp="1"/>
          </p:cNvSpPr>
          <p:nvPr>
            <p:ph type="dt" sz="half" idx="12"/>
          </p:nvPr>
        </p:nvSpPr>
        <p:spPr/>
        <p:txBody>
          <a:bodyPr/>
          <a:lstStyle/>
          <a:p>
            <a:pPr>
              <a:defRPr/>
            </a:pPr>
            <a:endParaRPr lang="en-US" dirty="0"/>
          </a:p>
        </p:txBody>
      </p:sp>
      <p:sp>
        <p:nvSpPr>
          <p:cNvPr id="8" name="Slide Number Placeholder 7"/>
          <p:cNvSpPr>
            <a:spLocks noGrp="1"/>
          </p:cNvSpPr>
          <p:nvPr>
            <p:ph type="sldNum" sz="quarter" idx="13"/>
          </p:nvPr>
        </p:nvSpPr>
        <p:spPr/>
        <p:txBody>
          <a:bodyPr/>
          <a:lstStyle/>
          <a:p>
            <a:pPr>
              <a:defRPr/>
            </a:pPr>
            <a:fld id="{6A9CE626-3159-4274-8158-4292551456C4}" type="slidenum">
              <a:rPr lang="en-GB" smtClean="0"/>
              <a:pPr>
                <a:defRPr/>
              </a:pPr>
              <a:t>‹N°›</a:t>
            </a:fld>
            <a:endParaRPr lang="en-GB" dirty="0"/>
          </a:p>
        </p:txBody>
      </p:sp>
      <p:sp>
        <p:nvSpPr>
          <p:cNvPr id="9" name="Footer Placeholder 8"/>
          <p:cNvSpPr>
            <a:spLocks noGrp="1"/>
          </p:cNvSpPr>
          <p:nvPr>
            <p:ph type="ftr" sz="quarter" idx="14"/>
          </p:nvPr>
        </p:nvSpPr>
        <p:spPr/>
        <p:txBody>
          <a:bodyPr/>
          <a:lstStyle/>
          <a:p>
            <a:pPr>
              <a:defRPr/>
            </a:pPr>
            <a:endParaRPr lang="de-DE" dirty="0"/>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pla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Date Placeholder 4"/>
          <p:cNvSpPr>
            <a:spLocks noGrp="1"/>
          </p:cNvSpPr>
          <p:nvPr>
            <p:ph type="dt" sz="half" idx="10"/>
          </p:nvPr>
        </p:nvSpPr>
        <p:spPr/>
        <p:txBody>
          <a:bodyPr/>
          <a:lstStyle/>
          <a:p>
            <a:pPr>
              <a:defRPr/>
            </a:pPr>
            <a:endParaRPr lang="en-US" dirty="0"/>
          </a:p>
        </p:txBody>
      </p:sp>
      <p:sp>
        <p:nvSpPr>
          <p:cNvPr id="6" name="Slide Number Placeholder 5"/>
          <p:cNvSpPr>
            <a:spLocks noGrp="1"/>
          </p:cNvSpPr>
          <p:nvPr>
            <p:ph type="sldNum" sz="quarter" idx="11"/>
          </p:nvPr>
        </p:nvSpPr>
        <p:spPr/>
        <p:txBody>
          <a:bodyPr/>
          <a:lstStyle/>
          <a:p>
            <a:pPr>
              <a:defRPr/>
            </a:pPr>
            <a:fld id="{6A9CE626-3159-4274-8158-4292551456C4}" type="slidenum">
              <a:rPr lang="en-GB" smtClean="0"/>
              <a:pPr>
                <a:defRPr/>
              </a:pPr>
              <a:t>‹N°›</a:t>
            </a:fld>
            <a:endParaRPr lang="en-GB" dirty="0"/>
          </a:p>
        </p:txBody>
      </p:sp>
      <p:sp>
        <p:nvSpPr>
          <p:cNvPr id="7" name="Footer Placeholder 6"/>
          <p:cNvSpPr>
            <a:spLocks noGrp="1"/>
          </p:cNvSpPr>
          <p:nvPr>
            <p:ph type="ftr" sz="quarter" idx="12"/>
          </p:nvPr>
        </p:nvSpPr>
        <p:spPr/>
        <p:txBody>
          <a:bodyPr/>
          <a:lstStyle/>
          <a:p>
            <a:pPr>
              <a:defRPr/>
            </a:pPr>
            <a:endParaRPr lang="de-DE" dirty="0"/>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End no title">
    <p:spTree>
      <p:nvGrpSpPr>
        <p:cNvPr id="1" name=""/>
        <p:cNvGrpSpPr/>
        <p:nvPr/>
      </p:nvGrpSpPr>
      <p:grpSpPr>
        <a:xfrm>
          <a:off x="0" y="0"/>
          <a:ext cx="0" cy="0"/>
          <a:chOff x="0" y="0"/>
          <a:chExt cx="0" cy="0"/>
        </a:xfrm>
      </p:grpSpPr>
      <p:pic>
        <p:nvPicPr>
          <p:cNvPr id="2" name="Picture 9"/>
          <p:cNvPicPr>
            <a:picLocks noChangeAspect="1"/>
          </p:cNvPicPr>
          <p:nvPr userDrawn="1"/>
        </p:nvPicPr>
        <p:blipFill>
          <a:blip r:embed="rId2" cstate="print"/>
          <a:srcRect/>
          <a:stretch>
            <a:fillRect/>
          </a:stretch>
        </p:blipFill>
        <p:spPr bwMode="auto">
          <a:xfrm>
            <a:off x="9892" y="2595739"/>
            <a:ext cx="3604846" cy="5707416"/>
          </a:xfrm>
          <a:prstGeom prst="rect">
            <a:avLst/>
          </a:prstGeom>
          <a:noFill/>
          <a:ln w="9525">
            <a:noFill/>
            <a:miter lim="800000"/>
            <a:headEnd/>
            <a:tailEnd/>
          </a:ln>
        </p:spPr>
      </p:pic>
      <p:pic>
        <p:nvPicPr>
          <p:cNvPr id="3" name="Picture 12"/>
          <p:cNvPicPr>
            <a:picLocks noChangeAspect="1"/>
          </p:cNvPicPr>
          <p:nvPr userDrawn="1"/>
        </p:nvPicPr>
        <p:blipFill>
          <a:blip r:embed="rId3" cstate="print"/>
          <a:srcRect/>
          <a:stretch>
            <a:fillRect/>
          </a:stretch>
        </p:blipFill>
        <p:spPr bwMode="auto">
          <a:xfrm>
            <a:off x="3253154" y="2595739"/>
            <a:ext cx="3604846" cy="5707416"/>
          </a:xfrm>
          <a:prstGeom prst="rect">
            <a:avLst/>
          </a:prstGeom>
          <a:noFill/>
          <a:ln w="9525">
            <a:noFill/>
            <a:miter lim="800000"/>
            <a:headEnd/>
            <a:tailEnd/>
          </a:ln>
        </p:spPr>
      </p:pic>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42888" y="2"/>
            <a:ext cx="6615112" cy="110525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enter text – Header should be Calibri 20, no more than 2 lines </a:t>
            </a:r>
            <a:endParaRPr lang="en-GB" dirty="0"/>
          </a:p>
        </p:txBody>
      </p:sp>
      <p:sp>
        <p:nvSpPr>
          <p:cNvPr id="4099" name="Text Placeholder 2"/>
          <p:cNvSpPr>
            <a:spLocks noGrp="1"/>
          </p:cNvSpPr>
          <p:nvPr>
            <p:ph type="body" idx="1"/>
          </p:nvPr>
        </p:nvSpPr>
        <p:spPr bwMode="auto">
          <a:xfrm>
            <a:off x="242889" y="2767720"/>
            <a:ext cx="6376621" cy="65375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1030" name="Picture 8" descr="Grey_Shadow_Bar.jpg"/>
          <p:cNvPicPr>
            <a:picLocks noChangeAspect="1"/>
          </p:cNvPicPr>
          <p:nvPr/>
        </p:nvPicPr>
        <p:blipFill>
          <a:blip r:embed="rId15" cstate="print"/>
          <a:srcRect/>
          <a:stretch>
            <a:fillRect/>
          </a:stretch>
        </p:blipFill>
        <p:spPr bwMode="auto">
          <a:xfrm>
            <a:off x="0" y="1350613"/>
            <a:ext cx="6858000" cy="298097"/>
          </a:xfrm>
          <a:prstGeom prst="rect">
            <a:avLst/>
          </a:prstGeom>
          <a:noFill/>
          <a:ln w="9525">
            <a:noFill/>
            <a:miter lim="800000"/>
            <a:headEnd/>
            <a:tailEnd/>
          </a:ln>
        </p:spPr>
      </p:pic>
      <p:sp>
        <p:nvSpPr>
          <p:cNvPr id="8" name="Slide Number Placeholder 7"/>
          <p:cNvSpPr>
            <a:spLocks noGrp="1"/>
          </p:cNvSpPr>
          <p:nvPr>
            <p:ph type="sldNum" sz="quarter" idx="4"/>
          </p:nvPr>
        </p:nvSpPr>
        <p:spPr>
          <a:xfrm>
            <a:off x="5196323" y="9695041"/>
            <a:ext cx="1600200" cy="169686"/>
          </a:xfrm>
          <a:prstGeom prst="rect">
            <a:avLst/>
          </a:prstGeom>
        </p:spPr>
        <p:txBody>
          <a:bodyPr vert="horz" lIns="91440" tIns="45720" rIns="91440" bIns="45720" rtlCol="0" anchor="ctr"/>
          <a:lstStyle>
            <a:lvl1pPr algn="r">
              <a:defRPr sz="1156" smtClean="0">
                <a:solidFill>
                  <a:schemeClr val="accent5"/>
                </a:solidFill>
                <a:latin typeface="Calibri" pitchFamily="34" charset="0"/>
                <a:cs typeface="Calibri" pitchFamily="34" charset="0"/>
              </a:defRPr>
            </a:lvl1pPr>
          </a:lstStyle>
          <a:p>
            <a:pPr>
              <a:defRPr/>
            </a:pPr>
            <a:fld id="{6A9CE626-3159-4274-8158-4292551456C4}" type="slidenum">
              <a:rPr lang="en-GB" smtClean="0"/>
              <a:pPr>
                <a:defRPr/>
              </a:pPr>
              <a:t>‹N°›</a:t>
            </a:fld>
            <a:endParaRPr lang="en-GB" dirty="0"/>
          </a:p>
        </p:txBody>
      </p:sp>
      <p:pic>
        <p:nvPicPr>
          <p:cNvPr id="2" name="Picture 2"/>
          <p:cNvPicPr>
            <a:picLocks noChangeAspect="1" noChangeArrowheads="1"/>
          </p:cNvPicPr>
          <p:nvPr/>
        </p:nvPicPr>
        <p:blipFill>
          <a:blip r:embed="rId16" cstate="print"/>
          <a:srcRect/>
          <a:stretch>
            <a:fillRect/>
          </a:stretch>
        </p:blipFill>
        <p:spPr bwMode="auto">
          <a:xfrm>
            <a:off x="123092" y="9392357"/>
            <a:ext cx="1726449" cy="458611"/>
          </a:xfrm>
          <a:prstGeom prst="rect">
            <a:avLst/>
          </a:prstGeom>
          <a:noFill/>
          <a:ln w="9525">
            <a:noFill/>
            <a:miter lim="800000"/>
            <a:headEnd/>
            <a:tailEnd/>
          </a:ln>
          <a:effectLst/>
        </p:spPr>
      </p:pic>
      <p:sp>
        <p:nvSpPr>
          <p:cNvPr id="9" name="Date Placeholder 8"/>
          <p:cNvSpPr>
            <a:spLocks noGrp="1"/>
          </p:cNvSpPr>
          <p:nvPr>
            <p:ph type="dt" sz="half" idx="2"/>
          </p:nvPr>
        </p:nvSpPr>
        <p:spPr>
          <a:xfrm>
            <a:off x="4792709" y="9407125"/>
            <a:ext cx="2003815" cy="291200"/>
          </a:xfrm>
          <a:prstGeom prst="rect">
            <a:avLst/>
          </a:prstGeom>
        </p:spPr>
        <p:txBody>
          <a:bodyPr vert="horz" lIns="91440" tIns="45720" rIns="91440" bIns="45720" rtlCol="0" anchor="ctr"/>
          <a:lstStyle>
            <a:lvl1pPr algn="r" rtl="0" fontAlgn="auto">
              <a:spcBef>
                <a:spcPts val="0"/>
              </a:spcBef>
              <a:spcAft>
                <a:spcPts val="0"/>
              </a:spcAft>
              <a:defRPr lang="de-CH" sz="1013" kern="1200" smtClean="0">
                <a:solidFill>
                  <a:schemeClr val="accent5"/>
                </a:solidFill>
                <a:latin typeface="+mn-lt"/>
                <a:ea typeface="+mn-ea"/>
                <a:cs typeface="+mn-cs"/>
              </a:defRPr>
            </a:lvl1pPr>
          </a:lstStyle>
          <a:p>
            <a:pPr>
              <a:defRPr/>
            </a:pPr>
            <a:endParaRPr lang="en-US" dirty="0"/>
          </a:p>
        </p:txBody>
      </p:sp>
      <p:sp>
        <p:nvSpPr>
          <p:cNvPr id="10" name="Footer Placeholder 9"/>
          <p:cNvSpPr>
            <a:spLocks noGrp="1"/>
          </p:cNvSpPr>
          <p:nvPr>
            <p:ph type="ftr" sz="quarter" idx="3"/>
          </p:nvPr>
        </p:nvSpPr>
        <p:spPr>
          <a:xfrm>
            <a:off x="2431940" y="9407124"/>
            <a:ext cx="2003815" cy="291200"/>
          </a:xfrm>
          <a:prstGeom prst="rect">
            <a:avLst/>
          </a:prstGeom>
        </p:spPr>
        <p:txBody>
          <a:bodyPr vert="horz" wrap="none" lIns="91440" tIns="45720" rIns="91440" bIns="45720" rtlCol="0" anchor="ctr"/>
          <a:lstStyle>
            <a:lvl1pPr algn="ctr" rtl="0" fontAlgn="auto">
              <a:spcBef>
                <a:spcPts val="0"/>
              </a:spcBef>
              <a:spcAft>
                <a:spcPts val="0"/>
              </a:spcAft>
              <a:defRPr lang="de-CH" sz="1013" kern="1200" dirty="0" smtClean="0">
                <a:solidFill>
                  <a:schemeClr val="accent5"/>
                </a:solidFill>
                <a:latin typeface="+mn-lt"/>
                <a:ea typeface="+mn-ea"/>
                <a:cs typeface="+mn-cs"/>
              </a:defRPr>
            </a:lvl1pPr>
          </a:lstStyle>
          <a:p>
            <a:pPr>
              <a:defRPr/>
            </a:pPr>
            <a:r>
              <a:rPr lang="de-DE"/>
              <a:t>Guide_pratique_redaction_actes-support-v1 1.pptx</a:t>
            </a:r>
            <a:endParaRPr lang="de-DE" dirty="0"/>
          </a:p>
        </p:txBody>
      </p:sp>
      <p:grpSp>
        <p:nvGrpSpPr>
          <p:cNvPr id="18" name="Group_Sticker" hidden="1"/>
          <p:cNvGrpSpPr/>
          <p:nvPr/>
        </p:nvGrpSpPr>
        <p:grpSpPr>
          <a:xfrm>
            <a:off x="6159975" y="1534144"/>
            <a:ext cx="620170" cy="330200"/>
            <a:chOff x="8897740" y="1044848"/>
            <a:chExt cx="895801" cy="228600"/>
          </a:xfrm>
        </p:grpSpPr>
        <p:sp>
          <p:nvSpPr>
            <p:cNvPr id="19" name="Rectangle 109"/>
            <p:cNvSpPr>
              <a:spLocks noChangeArrowheads="1"/>
            </p:cNvSpPr>
            <p:nvPr/>
          </p:nvSpPr>
          <p:spPr bwMode="auto">
            <a:xfrm>
              <a:off x="8897740" y="1051621"/>
              <a:ext cx="895801" cy="218226"/>
            </a:xfrm>
            <a:prstGeom prst="rect">
              <a:avLst/>
            </a:prstGeom>
            <a:noFill/>
            <a:ln w="9525">
              <a:noFill/>
              <a:miter lim="800000"/>
              <a:headEnd/>
              <a:tailEnd/>
            </a:ln>
            <a:effectLst/>
          </p:spPr>
          <p:txBody>
            <a:bodyPr wrap="none" lIns="0" tIns="46038" rIns="0" bIns="46038" anchor="ctr">
              <a:spAutoFit/>
            </a:bodyPr>
            <a:lstStyle/>
            <a:p>
              <a:pPr algn="ctr" eaLnBrk="0" hangingPunct="0">
                <a:lnSpc>
                  <a:spcPct val="100000"/>
                </a:lnSpc>
                <a:tabLst>
                  <a:tab pos="9244928" algn="r"/>
                  <a:tab pos="12473317" algn="r"/>
                </a:tabLst>
              </a:pPr>
              <a:r>
                <a:rPr lang="en-GB" sz="1444" b="1" dirty="0">
                  <a:solidFill>
                    <a:schemeClr val="tx1">
                      <a:lumMod val="85000"/>
                      <a:lumOff val="15000"/>
                    </a:schemeClr>
                  </a:solidFill>
                  <a:latin typeface="+mn-lt"/>
                </a:rPr>
                <a:t>STICKER</a:t>
              </a:r>
            </a:p>
          </p:txBody>
        </p:sp>
        <p:sp>
          <p:nvSpPr>
            <p:cNvPr id="20" name="Line 110"/>
            <p:cNvSpPr>
              <a:spLocks noChangeShapeType="1"/>
            </p:cNvSpPr>
            <p:nvPr/>
          </p:nvSpPr>
          <p:spPr bwMode="auto">
            <a:xfrm>
              <a:off x="9129640" y="1044848"/>
              <a:ext cx="432000" cy="0"/>
            </a:xfrm>
            <a:prstGeom prst="line">
              <a:avLst/>
            </a:prstGeom>
            <a:noFill/>
            <a:ln w="9525">
              <a:solidFill>
                <a:schemeClr val="accent5"/>
              </a:solidFill>
              <a:round/>
              <a:headEnd type="none" w="sm" len="sm"/>
              <a:tailEnd type="none" w="sm" len="sm"/>
            </a:ln>
            <a:effectLst/>
          </p:spPr>
          <p:txBody>
            <a:bodyPr wrap="none" anchor="ctr"/>
            <a:lstStyle/>
            <a:p>
              <a:endParaRPr lang="en-GB"/>
            </a:p>
          </p:txBody>
        </p:sp>
        <p:sp>
          <p:nvSpPr>
            <p:cNvPr id="21" name="Line 111"/>
            <p:cNvSpPr>
              <a:spLocks noChangeShapeType="1"/>
            </p:cNvSpPr>
            <p:nvPr/>
          </p:nvSpPr>
          <p:spPr bwMode="auto">
            <a:xfrm>
              <a:off x="9129640" y="1273448"/>
              <a:ext cx="432000" cy="0"/>
            </a:xfrm>
            <a:prstGeom prst="line">
              <a:avLst/>
            </a:prstGeom>
            <a:noFill/>
            <a:ln w="9525">
              <a:solidFill>
                <a:schemeClr val="accent5"/>
              </a:solidFill>
              <a:round/>
              <a:headEnd type="none" w="sm" len="sm"/>
              <a:tailEnd type="none" w="sm" len="sm"/>
            </a:ln>
            <a:effectLst/>
          </p:spPr>
          <p:txBody>
            <a:bodyPr wrap="none" anchor="ctr"/>
            <a:lstStyle/>
            <a:p>
              <a:endParaRPr lang="en-GB"/>
            </a:p>
          </p:txBody>
        </p:sp>
      </p:grpSp>
      <p:sp>
        <p:nvSpPr>
          <p:cNvPr id="16" name="FootnoteAndSource" hidden="1"/>
          <p:cNvSpPr txBox="1"/>
          <p:nvPr>
            <p:custDataLst>
              <p:tags r:id="rId14"/>
            </p:custDataLst>
          </p:nvPr>
        </p:nvSpPr>
        <p:spPr>
          <a:xfrm>
            <a:off x="281660" y="8965672"/>
            <a:ext cx="1312860" cy="251966"/>
          </a:xfrm>
          <a:prstGeom prst="rect">
            <a:avLst/>
          </a:prstGeom>
          <a:noFill/>
        </p:spPr>
        <p:txBody>
          <a:bodyPr vert="horz" wrap="none" lIns="0" tIns="36690" rIns="0" bIns="36690" rtlCol="0">
            <a:spAutoFit/>
          </a:bodyPr>
          <a:lstStyle/>
          <a:p>
            <a:pPr marL="620729" marR="0" lvl="0" indent="-620729" defTabSz="1320704" eaLnBrk="1" fontAlgn="auto" latinLnBrk="0" hangingPunct="1">
              <a:lnSpc>
                <a:spcPct val="100000"/>
              </a:lnSpc>
              <a:spcBef>
                <a:spcPts val="0"/>
              </a:spcBef>
              <a:spcAft>
                <a:spcPts val="0"/>
              </a:spcAft>
              <a:buClrTx/>
              <a:buSzTx/>
              <a:buNone/>
              <a:tabLst>
                <a:tab pos="501868" algn="r"/>
              </a:tabLst>
              <a:defRPr/>
            </a:pPr>
            <a:r>
              <a:rPr lang="de-DE" sz="1156" dirty="0" err="1"/>
              <a:t>Footnote</a:t>
            </a:r>
            <a:r>
              <a:rPr lang="de-DE" sz="1156" baseline="0" dirty="0" err="1"/>
              <a:t>AndSource</a:t>
            </a:r>
            <a:endParaRPr lang="de-DE" sz="1156" dirty="0"/>
          </a:p>
        </p:txBody>
      </p:sp>
      <p:sp>
        <p:nvSpPr>
          <p:cNvPr id="17" name="CapgeminiBox" hidden="1"/>
          <p:cNvSpPr>
            <a:spLocks noGrp="1" noChangeArrowheads="1"/>
          </p:cNvSpPr>
          <p:nvPr/>
        </p:nvSpPr>
        <p:spPr bwMode="auto">
          <a:xfrm>
            <a:off x="-1318879" y="29250"/>
            <a:ext cx="1318879" cy="903766"/>
          </a:xfrm>
          <a:prstGeom prst="rect">
            <a:avLst/>
          </a:prstGeom>
          <a:noFill/>
          <a:ln w="9525">
            <a:noFill/>
            <a:miter lim="800000"/>
            <a:headEnd/>
            <a:tailEnd/>
          </a:ln>
          <a:effectLst/>
        </p:spPr>
        <p:txBody>
          <a:bodyPr wrap="square">
            <a:spAutoFit/>
          </a:bodyPr>
          <a:lstStyle>
            <a:lvl1pPr algn="l" rtl="0" eaLnBrk="1" fontAlgn="base" hangingPunct="1">
              <a:spcBef>
                <a:spcPts val="0"/>
              </a:spcBef>
              <a:spcAft>
                <a:spcPct val="0"/>
              </a:spcAft>
              <a:defRPr sz="1200" b="0" i="0">
                <a:solidFill>
                  <a:schemeClr val="tx1"/>
                </a:solidFill>
                <a:latin typeface="+mn-lt"/>
                <a:ea typeface="+mn-ea"/>
                <a:cs typeface="+mn-cs"/>
              </a:defRPr>
            </a:lvl1pPr>
            <a:lvl2pPr marL="176213" indent="-174625" algn="l" rtl="0" eaLnBrk="1" fontAlgn="base" hangingPunct="1">
              <a:lnSpc>
                <a:spcPct val="90000"/>
              </a:lnSpc>
              <a:spcBef>
                <a:spcPts val="0"/>
              </a:spcBef>
              <a:spcAft>
                <a:spcPct val="0"/>
              </a:spcAft>
              <a:buFont typeface="Wingdings" pitchFamily="2" charset="2"/>
              <a:buChar char="§"/>
              <a:defRPr sz="1200" baseline="0">
                <a:solidFill>
                  <a:schemeClr val="tx1"/>
                </a:solidFill>
                <a:latin typeface="+mn-lt"/>
              </a:defRPr>
            </a:lvl2pPr>
            <a:lvl3pPr marL="357188" indent="-176213" algn="l" rtl="0" eaLnBrk="1" fontAlgn="base" hangingPunct="1">
              <a:lnSpc>
                <a:spcPct val="90000"/>
              </a:lnSpc>
              <a:spcBef>
                <a:spcPts val="0"/>
              </a:spcBef>
              <a:spcAft>
                <a:spcPct val="0"/>
              </a:spcAft>
              <a:buFont typeface="Arial" pitchFamily="34" charset="0"/>
              <a:buChar char="-"/>
              <a:defRPr sz="1200">
                <a:solidFill>
                  <a:schemeClr val="tx1"/>
                </a:solidFill>
                <a:latin typeface="+mn-lt"/>
              </a:defRPr>
            </a:lvl3pPr>
            <a:lvl4pPr marL="538163" indent="-182563" algn="l" rtl="0" eaLnBrk="1" fontAlgn="base" hangingPunct="1">
              <a:lnSpc>
                <a:spcPct val="90000"/>
              </a:lnSpc>
              <a:spcBef>
                <a:spcPts val="0"/>
              </a:spcBef>
              <a:spcAft>
                <a:spcPct val="0"/>
              </a:spcAft>
              <a:buFont typeface="Arial" pitchFamily="34" charset="0"/>
              <a:buChar char="•"/>
              <a:defRPr sz="1200">
                <a:solidFill>
                  <a:schemeClr val="tx1"/>
                </a:solidFill>
                <a:latin typeface="+mn-lt"/>
              </a:defRPr>
            </a:lvl4pPr>
            <a:lvl5pPr marL="719138" indent="-180975" algn="l" rtl="0" eaLnBrk="1" fontAlgn="base" hangingPunct="1">
              <a:lnSpc>
                <a:spcPct val="90000"/>
              </a:lnSpc>
              <a:spcBef>
                <a:spcPts val="0"/>
              </a:spcBef>
              <a:spcAft>
                <a:spcPct val="0"/>
              </a:spcAft>
              <a:buChar char="-"/>
              <a:defRPr sz="1200">
                <a:solidFill>
                  <a:schemeClr val="tx1"/>
                </a:solidFill>
                <a:latin typeface="+mn-lt"/>
              </a:defRPr>
            </a:lvl5pPr>
            <a:lvl6pPr marL="895350" indent="-176213" algn="l" rtl="0" eaLnBrk="1" fontAlgn="base" hangingPunct="1">
              <a:lnSpc>
                <a:spcPct val="90000"/>
              </a:lnSpc>
              <a:spcBef>
                <a:spcPts val="0"/>
              </a:spcBef>
              <a:spcAft>
                <a:spcPct val="0"/>
              </a:spcAft>
              <a:buChar char="-"/>
              <a:defRPr sz="1200">
                <a:solidFill>
                  <a:schemeClr val="tx1"/>
                </a:solidFill>
                <a:latin typeface="+mn-lt"/>
              </a:defRPr>
            </a:lvl6pPr>
            <a:lvl7pPr marL="1076325" indent="-180975" algn="l" rtl="0" eaLnBrk="1" fontAlgn="base" hangingPunct="1">
              <a:lnSpc>
                <a:spcPct val="90000"/>
              </a:lnSpc>
              <a:spcBef>
                <a:spcPts val="0"/>
              </a:spcBef>
              <a:spcAft>
                <a:spcPct val="0"/>
              </a:spcAft>
              <a:buChar char="-"/>
              <a:defRPr sz="1200" baseline="0">
                <a:solidFill>
                  <a:schemeClr val="tx1"/>
                </a:solidFill>
                <a:latin typeface="+mn-lt"/>
              </a:defRPr>
            </a:lvl7pPr>
            <a:lvl8pPr marL="1257300" indent="-180975" algn="l" rtl="0" eaLnBrk="1" fontAlgn="base" hangingPunct="1">
              <a:lnSpc>
                <a:spcPct val="90000"/>
              </a:lnSpc>
              <a:spcBef>
                <a:spcPts val="0"/>
              </a:spcBef>
              <a:spcAft>
                <a:spcPct val="0"/>
              </a:spcAft>
              <a:buChar char="-"/>
              <a:defRPr sz="1200">
                <a:solidFill>
                  <a:schemeClr val="tx1"/>
                </a:solidFill>
                <a:latin typeface="+mn-lt"/>
              </a:defRPr>
            </a:lvl8pPr>
            <a:lvl9pPr marL="1433513" indent="-176213" algn="l" rtl="0" eaLnBrk="1" fontAlgn="base" hangingPunct="1">
              <a:lnSpc>
                <a:spcPct val="90000"/>
              </a:lnSpc>
              <a:spcBef>
                <a:spcPts val="0"/>
              </a:spcBef>
              <a:spcAft>
                <a:spcPct val="0"/>
              </a:spcAft>
              <a:buChar char="-"/>
              <a:defRPr sz="1200">
                <a:solidFill>
                  <a:schemeClr val="tx1"/>
                </a:solidFill>
                <a:latin typeface="+mn-lt"/>
              </a:defRPr>
            </a:lvl9pPr>
          </a:lstStyle>
          <a:p>
            <a:pPr>
              <a:defRPr/>
            </a:pPr>
            <a:r>
              <a:rPr lang="en-GB" sz="1733" dirty="0" err="1">
                <a:solidFill>
                  <a:schemeClr val="tx1">
                    <a:lumMod val="85000"/>
                    <a:lumOff val="15000"/>
                  </a:schemeClr>
                </a:solidFill>
              </a:rPr>
              <a:t>Capgemini</a:t>
            </a:r>
            <a:r>
              <a:rPr lang="en-GB" sz="1733" dirty="0">
                <a:solidFill>
                  <a:schemeClr val="tx1">
                    <a:lumMod val="85000"/>
                    <a:lumOff val="15000"/>
                  </a:schemeClr>
                </a:solidFill>
              </a:rPr>
              <a:t> Consulting</a:t>
            </a:r>
            <a:r>
              <a:rPr lang="en-GB" sz="1733" baseline="0" dirty="0">
                <a:solidFill>
                  <a:schemeClr val="tx1">
                    <a:lumMod val="85000"/>
                    <a:lumOff val="15000"/>
                  </a:schemeClr>
                </a:solidFill>
              </a:rPr>
              <a:t> </a:t>
            </a:r>
            <a:r>
              <a:rPr lang="en-GB" sz="1733" dirty="0">
                <a:solidFill>
                  <a:schemeClr val="tx1">
                    <a:lumMod val="85000"/>
                    <a:lumOff val="15000"/>
                  </a:schemeClr>
                </a:solidFill>
              </a:rPr>
              <a:t>v7.6</a:t>
            </a:r>
          </a:p>
        </p:txBody>
      </p:sp>
    </p:spTree>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907" r:id="rId4"/>
    <p:sldLayoutId id="2147483887" r:id="rId5"/>
    <p:sldLayoutId id="2147483892" r:id="rId6"/>
    <p:sldLayoutId id="2147483893" r:id="rId7"/>
    <p:sldLayoutId id="2147483899" r:id="rId8"/>
    <p:sldLayoutId id="2147483901" r:id="rId9"/>
    <p:sldLayoutId id="2147483906" r:id="rId10"/>
    <p:sldLayoutId id="2147483909" r:id="rId11"/>
    <p:sldLayoutId id="2147483910" r:id="rId12"/>
  </p:sldLayoutIdLst>
  <p:transition spd="med">
    <p:fade/>
  </p:transition>
  <p:hf hdr="0" ftr="0" dt="0"/>
  <p:txStyles>
    <p:titleStyle>
      <a:lvl1pPr algn="l" rtl="0" eaLnBrk="1" fontAlgn="base" hangingPunct="1">
        <a:spcBef>
          <a:spcPct val="0"/>
        </a:spcBef>
        <a:spcAft>
          <a:spcPct val="0"/>
        </a:spcAft>
        <a:defRPr sz="2889" kern="1200">
          <a:solidFill>
            <a:schemeClr val="tx2"/>
          </a:solidFill>
          <a:latin typeface="Calibri" pitchFamily="34" charset="0"/>
          <a:ea typeface="+mj-ea"/>
          <a:cs typeface="Calibri" pitchFamily="34" charset="0"/>
        </a:defRPr>
      </a:lvl1pPr>
      <a:lvl2pPr algn="l" rtl="0" eaLnBrk="1" fontAlgn="base" hangingPunct="1">
        <a:spcBef>
          <a:spcPct val="0"/>
        </a:spcBef>
        <a:spcAft>
          <a:spcPct val="0"/>
        </a:spcAft>
        <a:defRPr sz="2889">
          <a:solidFill>
            <a:schemeClr val="tx2"/>
          </a:solidFill>
          <a:latin typeface="Calibri" pitchFamily="34" charset="0"/>
          <a:cs typeface="Calibri" pitchFamily="34" charset="0"/>
        </a:defRPr>
      </a:lvl2pPr>
      <a:lvl3pPr algn="l" rtl="0" eaLnBrk="1" fontAlgn="base" hangingPunct="1">
        <a:spcBef>
          <a:spcPct val="0"/>
        </a:spcBef>
        <a:spcAft>
          <a:spcPct val="0"/>
        </a:spcAft>
        <a:defRPr sz="2889">
          <a:solidFill>
            <a:schemeClr val="tx2"/>
          </a:solidFill>
          <a:latin typeface="Calibri" pitchFamily="34" charset="0"/>
          <a:cs typeface="Calibri" pitchFamily="34" charset="0"/>
        </a:defRPr>
      </a:lvl3pPr>
      <a:lvl4pPr algn="l" rtl="0" eaLnBrk="1" fontAlgn="base" hangingPunct="1">
        <a:spcBef>
          <a:spcPct val="0"/>
        </a:spcBef>
        <a:spcAft>
          <a:spcPct val="0"/>
        </a:spcAft>
        <a:defRPr sz="2889">
          <a:solidFill>
            <a:schemeClr val="tx2"/>
          </a:solidFill>
          <a:latin typeface="Calibri" pitchFamily="34" charset="0"/>
          <a:cs typeface="Calibri" pitchFamily="34" charset="0"/>
        </a:defRPr>
      </a:lvl4pPr>
      <a:lvl5pPr algn="l" rtl="0" eaLnBrk="1" fontAlgn="base" hangingPunct="1">
        <a:spcBef>
          <a:spcPct val="0"/>
        </a:spcBef>
        <a:spcAft>
          <a:spcPct val="0"/>
        </a:spcAft>
        <a:defRPr sz="2889">
          <a:solidFill>
            <a:schemeClr val="tx2"/>
          </a:solidFill>
          <a:latin typeface="Calibri" pitchFamily="34" charset="0"/>
          <a:cs typeface="Calibri" pitchFamily="34" charset="0"/>
        </a:defRPr>
      </a:lvl5pPr>
      <a:lvl6pPr marL="660352" algn="l" rtl="0" eaLnBrk="1" fontAlgn="base" hangingPunct="1">
        <a:spcBef>
          <a:spcPct val="0"/>
        </a:spcBef>
        <a:spcAft>
          <a:spcPct val="0"/>
        </a:spcAft>
        <a:defRPr sz="2889">
          <a:solidFill>
            <a:schemeClr val="tx2"/>
          </a:solidFill>
          <a:latin typeface="Calibri" pitchFamily="34" charset="0"/>
          <a:cs typeface="Calibri" pitchFamily="34" charset="0"/>
        </a:defRPr>
      </a:lvl6pPr>
      <a:lvl7pPr marL="1320704" algn="l" rtl="0" eaLnBrk="1" fontAlgn="base" hangingPunct="1">
        <a:spcBef>
          <a:spcPct val="0"/>
        </a:spcBef>
        <a:spcAft>
          <a:spcPct val="0"/>
        </a:spcAft>
        <a:defRPr sz="2889">
          <a:solidFill>
            <a:schemeClr val="tx2"/>
          </a:solidFill>
          <a:latin typeface="Calibri" pitchFamily="34" charset="0"/>
          <a:cs typeface="Calibri" pitchFamily="34" charset="0"/>
        </a:defRPr>
      </a:lvl7pPr>
      <a:lvl8pPr marL="1981057" algn="l" rtl="0" eaLnBrk="1" fontAlgn="base" hangingPunct="1">
        <a:spcBef>
          <a:spcPct val="0"/>
        </a:spcBef>
        <a:spcAft>
          <a:spcPct val="0"/>
        </a:spcAft>
        <a:defRPr sz="2889">
          <a:solidFill>
            <a:schemeClr val="tx2"/>
          </a:solidFill>
          <a:latin typeface="Calibri" pitchFamily="34" charset="0"/>
          <a:cs typeface="Calibri" pitchFamily="34" charset="0"/>
        </a:defRPr>
      </a:lvl8pPr>
      <a:lvl9pPr marL="2641408" algn="l" rtl="0" eaLnBrk="1" fontAlgn="base" hangingPunct="1">
        <a:spcBef>
          <a:spcPct val="0"/>
        </a:spcBef>
        <a:spcAft>
          <a:spcPct val="0"/>
        </a:spcAft>
        <a:defRPr sz="2889">
          <a:solidFill>
            <a:schemeClr val="tx2"/>
          </a:solidFill>
          <a:latin typeface="Calibri" pitchFamily="34" charset="0"/>
          <a:cs typeface="Calibri" pitchFamily="34" charset="0"/>
        </a:defRPr>
      </a:lvl9pPr>
    </p:titleStyle>
    <p:bodyStyle>
      <a:lvl1pPr marL="263682" indent="-263682" algn="l" rtl="0" eaLnBrk="1" fontAlgn="base" hangingPunct="1">
        <a:lnSpc>
          <a:spcPct val="90000"/>
        </a:lnSpc>
        <a:spcBef>
          <a:spcPts val="0"/>
        </a:spcBef>
        <a:spcAft>
          <a:spcPts val="578"/>
        </a:spcAft>
        <a:buClr>
          <a:schemeClr val="accent2"/>
        </a:buClr>
        <a:buSzPct val="100000"/>
        <a:buFont typeface="Wingdings" pitchFamily="2" charset="2"/>
        <a:buChar char="§"/>
        <a:defRPr sz="2022" kern="1200">
          <a:solidFill>
            <a:schemeClr val="tx1">
              <a:lumMod val="85000"/>
              <a:lumOff val="15000"/>
            </a:schemeClr>
          </a:solidFill>
          <a:latin typeface="Calibri" pitchFamily="34" charset="0"/>
          <a:ea typeface="+mn-ea"/>
          <a:cs typeface="Calibri" pitchFamily="34" charset="0"/>
        </a:defRPr>
      </a:lvl1pPr>
      <a:lvl2pPr marL="515901" indent="-252218" algn="l" rtl="0" eaLnBrk="1" fontAlgn="base" hangingPunct="1">
        <a:lnSpc>
          <a:spcPct val="90000"/>
        </a:lnSpc>
        <a:spcBef>
          <a:spcPts val="0"/>
        </a:spcBef>
        <a:spcAft>
          <a:spcPts val="578"/>
        </a:spcAft>
        <a:buClr>
          <a:schemeClr val="tx2"/>
        </a:buClr>
        <a:buFont typeface="Arial" charset="0"/>
        <a:buChar char="–"/>
        <a:defRPr sz="1733" kern="1200">
          <a:solidFill>
            <a:schemeClr val="tx1">
              <a:lumMod val="85000"/>
              <a:lumOff val="15000"/>
            </a:schemeClr>
          </a:solidFill>
          <a:latin typeface="Calibri" pitchFamily="34" charset="0"/>
          <a:ea typeface="+mn-ea"/>
          <a:cs typeface="Calibri" pitchFamily="34" charset="0"/>
        </a:defRPr>
      </a:lvl2pPr>
      <a:lvl3pPr marL="779583" indent="-263682" algn="l" rtl="0" eaLnBrk="1" fontAlgn="base" hangingPunct="1">
        <a:lnSpc>
          <a:spcPct val="90000"/>
        </a:lnSpc>
        <a:spcBef>
          <a:spcPts val="0"/>
        </a:spcBef>
        <a:spcAft>
          <a:spcPts val="578"/>
        </a:spcAft>
        <a:buFont typeface="Arial" charset="0"/>
        <a:buChar char="•"/>
        <a:defRPr sz="1590" kern="1200">
          <a:solidFill>
            <a:schemeClr val="tx1">
              <a:lumMod val="85000"/>
              <a:lumOff val="15000"/>
            </a:schemeClr>
          </a:solidFill>
          <a:latin typeface="Calibri" pitchFamily="34" charset="0"/>
          <a:ea typeface="+mn-ea"/>
          <a:cs typeface="Calibri" pitchFamily="34" charset="0"/>
        </a:defRPr>
      </a:lvl3pPr>
      <a:lvl4pPr marL="1029508" indent="-249925" algn="l" rtl="0" eaLnBrk="1" fontAlgn="base" hangingPunct="1">
        <a:lnSpc>
          <a:spcPct val="90000"/>
        </a:lnSpc>
        <a:spcBef>
          <a:spcPts val="0"/>
        </a:spcBef>
        <a:spcAft>
          <a:spcPts val="578"/>
        </a:spcAft>
        <a:buFont typeface="Arial" charset="0"/>
        <a:buChar char="–"/>
        <a:defRPr sz="1444" kern="1200">
          <a:solidFill>
            <a:schemeClr val="tx1">
              <a:lumMod val="85000"/>
              <a:lumOff val="15000"/>
            </a:schemeClr>
          </a:solidFill>
          <a:latin typeface="Calibri" pitchFamily="34" charset="0"/>
          <a:ea typeface="+mn-ea"/>
          <a:cs typeface="Calibri" pitchFamily="34" charset="0"/>
        </a:defRPr>
      </a:lvl4pPr>
      <a:lvl5pPr marL="1293190" indent="-263682" algn="l" rtl="0" eaLnBrk="1" fontAlgn="base" hangingPunct="1">
        <a:lnSpc>
          <a:spcPct val="90000"/>
        </a:lnSpc>
        <a:spcBef>
          <a:spcPts val="0"/>
        </a:spcBef>
        <a:spcAft>
          <a:spcPts val="578"/>
        </a:spcAft>
        <a:buFont typeface="Arial" charset="0"/>
        <a:buChar char="»"/>
        <a:defRPr sz="1444" kern="1200">
          <a:solidFill>
            <a:schemeClr val="tx1">
              <a:lumMod val="85000"/>
              <a:lumOff val="15000"/>
            </a:schemeClr>
          </a:solidFill>
          <a:latin typeface="Calibri" pitchFamily="34" charset="0"/>
          <a:ea typeface="+mn-ea"/>
          <a:cs typeface="Calibri" pitchFamily="34" charset="0"/>
        </a:defRPr>
      </a:lvl5pPr>
      <a:lvl6pPr marL="3631937" indent="-330177" algn="l" defTabSz="1320704" rtl="0" eaLnBrk="1" latinLnBrk="0" hangingPunct="1">
        <a:spcBef>
          <a:spcPct val="20000"/>
        </a:spcBef>
        <a:buFont typeface="Arial" pitchFamily="34" charset="0"/>
        <a:buChar char="•"/>
        <a:defRPr sz="2889" kern="1200">
          <a:solidFill>
            <a:schemeClr val="tx1"/>
          </a:solidFill>
          <a:latin typeface="+mn-lt"/>
          <a:ea typeface="+mn-ea"/>
          <a:cs typeface="+mn-cs"/>
        </a:defRPr>
      </a:lvl6pPr>
      <a:lvl7pPr marL="4292287" indent="-330177" algn="l" defTabSz="1320704" rtl="0" eaLnBrk="1" latinLnBrk="0" hangingPunct="1">
        <a:spcBef>
          <a:spcPct val="20000"/>
        </a:spcBef>
        <a:buFont typeface="Arial" pitchFamily="34" charset="0"/>
        <a:buChar char="•"/>
        <a:defRPr sz="2889" kern="1200">
          <a:solidFill>
            <a:schemeClr val="tx1"/>
          </a:solidFill>
          <a:latin typeface="+mn-lt"/>
          <a:ea typeface="+mn-ea"/>
          <a:cs typeface="+mn-cs"/>
        </a:defRPr>
      </a:lvl7pPr>
      <a:lvl8pPr marL="4952641" indent="-330177" algn="l" defTabSz="1320704" rtl="0" eaLnBrk="1" latinLnBrk="0" hangingPunct="1">
        <a:spcBef>
          <a:spcPct val="20000"/>
        </a:spcBef>
        <a:buFont typeface="Arial" pitchFamily="34" charset="0"/>
        <a:buChar char="•"/>
        <a:defRPr sz="2889" kern="1200">
          <a:solidFill>
            <a:schemeClr val="tx1"/>
          </a:solidFill>
          <a:latin typeface="+mn-lt"/>
          <a:ea typeface="+mn-ea"/>
          <a:cs typeface="+mn-cs"/>
        </a:defRPr>
      </a:lvl8pPr>
      <a:lvl9pPr marL="5612992" indent="-330177" algn="l" defTabSz="1320704" rtl="0" eaLnBrk="1" latinLnBrk="0" hangingPunct="1">
        <a:spcBef>
          <a:spcPct val="20000"/>
        </a:spcBef>
        <a:buFont typeface="Arial" pitchFamily="34" charset="0"/>
        <a:buChar char="•"/>
        <a:defRPr sz="2889" kern="1200">
          <a:solidFill>
            <a:schemeClr val="tx1"/>
          </a:solidFill>
          <a:latin typeface="+mn-lt"/>
          <a:ea typeface="+mn-ea"/>
          <a:cs typeface="+mn-cs"/>
        </a:defRPr>
      </a:lvl9pPr>
    </p:bodyStyle>
    <p:otherStyle>
      <a:defPPr>
        <a:defRPr lang="en-US"/>
      </a:defPPr>
      <a:lvl1pPr marL="0" algn="l" defTabSz="1320704" rtl="0" eaLnBrk="1" latinLnBrk="0" hangingPunct="1">
        <a:defRPr sz="2600" kern="1200">
          <a:solidFill>
            <a:schemeClr val="tx1"/>
          </a:solidFill>
          <a:latin typeface="+mn-lt"/>
          <a:ea typeface="+mn-ea"/>
          <a:cs typeface="+mn-cs"/>
        </a:defRPr>
      </a:lvl1pPr>
      <a:lvl2pPr marL="660352" algn="l" defTabSz="1320704" rtl="0" eaLnBrk="1" latinLnBrk="0" hangingPunct="1">
        <a:defRPr sz="2600" kern="1200">
          <a:solidFill>
            <a:schemeClr val="tx1"/>
          </a:solidFill>
          <a:latin typeface="+mn-lt"/>
          <a:ea typeface="+mn-ea"/>
          <a:cs typeface="+mn-cs"/>
        </a:defRPr>
      </a:lvl2pPr>
      <a:lvl3pPr marL="1320704" algn="l" defTabSz="1320704" rtl="0" eaLnBrk="1" latinLnBrk="0" hangingPunct="1">
        <a:defRPr sz="2600" kern="1200">
          <a:solidFill>
            <a:schemeClr val="tx1"/>
          </a:solidFill>
          <a:latin typeface="+mn-lt"/>
          <a:ea typeface="+mn-ea"/>
          <a:cs typeface="+mn-cs"/>
        </a:defRPr>
      </a:lvl3pPr>
      <a:lvl4pPr marL="1981057" algn="l" defTabSz="1320704" rtl="0" eaLnBrk="1" latinLnBrk="0" hangingPunct="1">
        <a:defRPr sz="2600" kern="1200">
          <a:solidFill>
            <a:schemeClr val="tx1"/>
          </a:solidFill>
          <a:latin typeface="+mn-lt"/>
          <a:ea typeface="+mn-ea"/>
          <a:cs typeface="+mn-cs"/>
        </a:defRPr>
      </a:lvl4pPr>
      <a:lvl5pPr marL="2641408" algn="l" defTabSz="1320704" rtl="0" eaLnBrk="1" latinLnBrk="0" hangingPunct="1">
        <a:defRPr sz="2600" kern="1200">
          <a:solidFill>
            <a:schemeClr val="tx1"/>
          </a:solidFill>
          <a:latin typeface="+mn-lt"/>
          <a:ea typeface="+mn-ea"/>
          <a:cs typeface="+mn-cs"/>
        </a:defRPr>
      </a:lvl5pPr>
      <a:lvl6pPr marL="3301761" algn="l" defTabSz="1320704" rtl="0" eaLnBrk="1" latinLnBrk="0" hangingPunct="1">
        <a:defRPr sz="2600" kern="1200">
          <a:solidFill>
            <a:schemeClr val="tx1"/>
          </a:solidFill>
          <a:latin typeface="+mn-lt"/>
          <a:ea typeface="+mn-ea"/>
          <a:cs typeface="+mn-cs"/>
        </a:defRPr>
      </a:lvl6pPr>
      <a:lvl7pPr marL="3962112" algn="l" defTabSz="1320704" rtl="0" eaLnBrk="1" latinLnBrk="0" hangingPunct="1">
        <a:defRPr sz="2600" kern="1200">
          <a:solidFill>
            <a:schemeClr val="tx1"/>
          </a:solidFill>
          <a:latin typeface="+mn-lt"/>
          <a:ea typeface="+mn-ea"/>
          <a:cs typeface="+mn-cs"/>
        </a:defRPr>
      </a:lvl7pPr>
      <a:lvl8pPr marL="4622464" algn="l" defTabSz="1320704" rtl="0" eaLnBrk="1" latinLnBrk="0" hangingPunct="1">
        <a:defRPr sz="2600" kern="1200">
          <a:solidFill>
            <a:schemeClr val="tx1"/>
          </a:solidFill>
          <a:latin typeface="+mn-lt"/>
          <a:ea typeface="+mn-ea"/>
          <a:cs typeface="+mn-cs"/>
        </a:defRPr>
      </a:lvl8pPr>
      <a:lvl9pPr marL="5282815" algn="l" defTabSz="1320704"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hyperlink" Target="http://www.telerecours.fr/"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hyperlink" Target="http://www.legifrance.gouv.fr/Droit-francais/Guide-de-legistique" TargetMode="External"/><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hyperlink" Target="http://www.telerecours.fr/" TargetMode="External"/><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notesSlide" Target="../notesSlides/notesSlide9.xml"/><Relationship Id="rId7" Type="http://schemas.openxmlformats.org/officeDocument/2006/relationships/oleObject" Target="../embeddings/oleObject6.bin"/><Relationship Id="rId2" Type="http://schemas.openxmlformats.org/officeDocument/2006/relationships/slideLayout" Target="../slideLayouts/slideLayout11.xml"/><Relationship Id="rId1" Type="http://schemas.openxmlformats.org/officeDocument/2006/relationships/vmlDrawing" Target="../drawings/vmlDrawing4.v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17.wmf"/><Relationship Id="rId4" Type="http://schemas.openxmlformats.org/officeDocument/2006/relationships/image" Target="../media/image18.jpg"/><Relationship Id="rId9" Type="http://schemas.openxmlformats.org/officeDocument/2006/relationships/oleObject" Target="../embeddings/oleObject7.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8"/>
          <p:cNvGrpSpPr/>
          <p:nvPr/>
        </p:nvGrpSpPr>
        <p:grpSpPr>
          <a:xfrm>
            <a:off x="6012330" y="827159"/>
            <a:ext cx="881530" cy="893771"/>
            <a:chOff x="601875" y="366564"/>
            <a:chExt cx="3523033" cy="3068960"/>
          </a:xfrm>
          <a:solidFill>
            <a:srgbClr val="DFE7F5"/>
          </a:solidFill>
        </p:grpSpPr>
        <p:sp>
          <p:nvSpPr>
            <p:cNvPr id="41" name="Freeform 10"/>
            <p:cNvSpPr/>
            <p:nvPr/>
          </p:nvSpPr>
          <p:spPr>
            <a:xfrm rot="17283510">
              <a:off x="1730097" y="1316307"/>
              <a:ext cx="210231" cy="248694"/>
            </a:xfrm>
            <a:custGeom>
              <a:avLst/>
              <a:gdLst>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30981 w 330994"/>
                <a:gd name="connsiteY0" fmla="*/ 0 h 704850"/>
                <a:gd name="connsiteX1" fmla="*/ 0 w 330994"/>
                <a:gd name="connsiteY1" fmla="*/ 690562 h 704850"/>
                <a:gd name="connsiteX2" fmla="*/ 111919 w 330994"/>
                <a:gd name="connsiteY2" fmla="*/ 704850 h 704850"/>
                <a:gd name="connsiteX3" fmla="*/ 330994 w 330994"/>
                <a:gd name="connsiteY3" fmla="*/ 52387 h 704850"/>
                <a:gd name="connsiteX4" fmla="*/ 230981 w 330994"/>
                <a:gd name="connsiteY4" fmla="*/ 0 h 704850"/>
                <a:gd name="connsiteX0" fmla="*/ 230981 w 330994"/>
                <a:gd name="connsiteY0" fmla="*/ 0 h 727393"/>
                <a:gd name="connsiteX1" fmla="*/ 0 w 330994"/>
                <a:gd name="connsiteY1" fmla="*/ 690562 h 727393"/>
                <a:gd name="connsiteX2" fmla="*/ 118413 w 330994"/>
                <a:gd name="connsiteY2" fmla="*/ 727393 h 727393"/>
                <a:gd name="connsiteX3" fmla="*/ 330994 w 330994"/>
                <a:gd name="connsiteY3" fmla="*/ 52387 h 727393"/>
                <a:gd name="connsiteX4" fmla="*/ 230981 w 330994"/>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05910 w 343486"/>
                <a:gd name="connsiteY0" fmla="*/ 0 h 727393"/>
                <a:gd name="connsiteX1" fmla="*/ 0 w 343486"/>
                <a:gd name="connsiteY1" fmla="*/ 695831 h 727393"/>
                <a:gd name="connsiteX2" fmla="*/ 93342 w 343486"/>
                <a:gd name="connsiteY2" fmla="*/ 727393 h 727393"/>
                <a:gd name="connsiteX3" fmla="*/ 343486 w 343486"/>
                <a:gd name="connsiteY3" fmla="*/ 58126 h 727393"/>
                <a:gd name="connsiteX4" fmla="*/ 205910 w 343486"/>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180" h="727393">
                  <a:moveTo>
                    <a:pt x="205910" y="0"/>
                  </a:moveTo>
                  <a:cubicBezTo>
                    <a:pt x="247491" y="134469"/>
                    <a:pt x="90282" y="550773"/>
                    <a:pt x="0" y="695831"/>
                  </a:cubicBezTo>
                  <a:lnTo>
                    <a:pt x="93342" y="727393"/>
                  </a:lnTo>
                  <a:cubicBezTo>
                    <a:pt x="88843" y="615447"/>
                    <a:pt x="216168" y="77435"/>
                    <a:pt x="307180" y="36266"/>
                  </a:cubicBezTo>
                  <a:lnTo>
                    <a:pt x="205910" y="0"/>
                  </a:lnTo>
                  <a:close/>
                </a:path>
              </a:pathLst>
            </a:custGeom>
            <a:grpFill/>
            <a:ln w="9525" cap="flat" cmpd="sng" algn="ctr">
              <a:noFill/>
              <a:prstDash val="solid"/>
            </a:ln>
            <a:effectLst/>
          </p:spPr>
          <p:txBody>
            <a:bodyPr anchor="ctr"/>
            <a:lstStyle/>
            <a:p>
              <a:pPr algn="ctr" fontAlgn="auto">
                <a:spcBef>
                  <a:spcPts val="0"/>
                </a:spcBef>
                <a:spcAft>
                  <a:spcPts val="0"/>
                </a:spcAft>
                <a:defRPr/>
              </a:pPr>
              <a:endParaRPr lang="fr-FR" sz="400" kern="0" dirty="0">
                <a:solidFill>
                  <a:srgbClr val="000000">
                    <a:lumMod val="75000"/>
                    <a:lumOff val="25000"/>
                  </a:srgbClr>
                </a:solidFill>
                <a:latin typeface="Calibri" pitchFamily="34" charset="0"/>
                <a:cs typeface="Tahoma" pitchFamily="34" charset="0"/>
              </a:endParaRPr>
            </a:p>
          </p:txBody>
        </p:sp>
        <p:sp>
          <p:nvSpPr>
            <p:cNvPr id="42" name="Freeform 12"/>
            <p:cNvSpPr/>
            <p:nvPr/>
          </p:nvSpPr>
          <p:spPr>
            <a:xfrm rot="14883369">
              <a:off x="2834075" y="1773074"/>
              <a:ext cx="209150" cy="248694"/>
            </a:xfrm>
            <a:custGeom>
              <a:avLst/>
              <a:gdLst>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30981 w 330994"/>
                <a:gd name="connsiteY0" fmla="*/ 0 h 704850"/>
                <a:gd name="connsiteX1" fmla="*/ 0 w 330994"/>
                <a:gd name="connsiteY1" fmla="*/ 690562 h 704850"/>
                <a:gd name="connsiteX2" fmla="*/ 111919 w 330994"/>
                <a:gd name="connsiteY2" fmla="*/ 704850 h 704850"/>
                <a:gd name="connsiteX3" fmla="*/ 330994 w 330994"/>
                <a:gd name="connsiteY3" fmla="*/ 52387 h 704850"/>
                <a:gd name="connsiteX4" fmla="*/ 230981 w 330994"/>
                <a:gd name="connsiteY4" fmla="*/ 0 h 704850"/>
                <a:gd name="connsiteX0" fmla="*/ 230981 w 330994"/>
                <a:gd name="connsiteY0" fmla="*/ 0 h 727393"/>
                <a:gd name="connsiteX1" fmla="*/ 0 w 330994"/>
                <a:gd name="connsiteY1" fmla="*/ 690562 h 727393"/>
                <a:gd name="connsiteX2" fmla="*/ 118413 w 330994"/>
                <a:gd name="connsiteY2" fmla="*/ 727393 h 727393"/>
                <a:gd name="connsiteX3" fmla="*/ 330994 w 330994"/>
                <a:gd name="connsiteY3" fmla="*/ 52387 h 727393"/>
                <a:gd name="connsiteX4" fmla="*/ 230981 w 330994"/>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05910 w 343486"/>
                <a:gd name="connsiteY0" fmla="*/ 0 h 727393"/>
                <a:gd name="connsiteX1" fmla="*/ 0 w 343486"/>
                <a:gd name="connsiteY1" fmla="*/ 695831 h 727393"/>
                <a:gd name="connsiteX2" fmla="*/ 93342 w 343486"/>
                <a:gd name="connsiteY2" fmla="*/ 727393 h 727393"/>
                <a:gd name="connsiteX3" fmla="*/ 343486 w 343486"/>
                <a:gd name="connsiteY3" fmla="*/ 58126 h 727393"/>
                <a:gd name="connsiteX4" fmla="*/ 205910 w 343486"/>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180" h="727393">
                  <a:moveTo>
                    <a:pt x="205910" y="0"/>
                  </a:moveTo>
                  <a:cubicBezTo>
                    <a:pt x="247491" y="134469"/>
                    <a:pt x="90282" y="550773"/>
                    <a:pt x="0" y="695831"/>
                  </a:cubicBezTo>
                  <a:lnTo>
                    <a:pt x="93342" y="727393"/>
                  </a:lnTo>
                  <a:cubicBezTo>
                    <a:pt x="88843" y="615447"/>
                    <a:pt x="216168" y="77435"/>
                    <a:pt x="307180" y="36266"/>
                  </a:cubicBezTo>
                  <a:lnTo>
                    <a:pt x="205910" y="0"/>
                  </a:lnTo>
                  <a:close/>
                </a:path>
              </a:pathLst>
            </a:custGeom>
            <a:grpFill/>
            <a:ln w="9525" cap="flat" cmpd="sng" algn="ctr">
              <a:noFill/>
              <a:prstDash val="solid"/>
            </a:ln>
            <a:effectLst/>
          </p:spPr>
          <p:txBody>
            <a:bodyPr anchor="ctr"/>
            <a:lstStyle/>
            <a:p>
              <a:pPr algn="ctr" fontAlgn="auto">
                <a:spcBef>
                  <a:spcPts val="0"/>
                </a:spcBef>
                <a:spcAft>
                  <a:spcPts val="0"/>
                </a:spcAft>
                <a:defRPr/>
              </a:pPr>
              <a:endParaRPr lang="fr-FR" sz="400" kern="0" dirty="0">
                <a:solidFill>
                  <a:srgbClr val="000000">
                    <a:lumMod val="75000"/>
                    <a:lumOff val="25000"/>
                  </a:srgbClr>
                </a:solidFill>
                <a:latin typeface="Calibri" pitchFamily="34" charset="0"/>
                <a:cs typeface="Tahoma" pitchFamily="34" charset="0"/>
              </a:endParaRPr>
            </a:p>
          </p:txBody>
        </p:sp>
        <p:sp>
          <p:nvSpPr>
            <p:cNvPr id="43" name="Freeform 13"/>
            <p:cNvSpPr/>
            <p:nvPr/>
          </p:nvSpPr>
          <p:spPr>
            <a:xfrm rot="1169620">
              <a:off x="2612688" y="1125306"/>
              <a:ext cx="234208" cy="392288"/>
            </a:xfrm>
            <a:custGeom>
              <a:avLst/>
              <a:gdLst>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30981 w 330994"/>
                <a:gd name="connsiteY0" fmla="*/ 0 h 704850"/>
                <a:gd name="connsiteX1" fmla="*/ 0 w 330994"/>
                <a:gd name="connsiteY1" fmla="*/ 690562 h 704850"/>
                <a:gd name="connsiteX2" fmla="*/ 111919 w 330994"/>
                <a:gd name="connsiteY2" fmla="*/ 704850 h 704850"/>
                <a:gd name="connsiteX3" fmla="*/ 330994 w 330994"/>
                <a:gd name="connsiteY3" fmla="*/ 52387 h 704850"/>
                <a:gd name="connsiteX4" fmla="*/ 230981 w 330994"/>
                <a:gd name="connsiteY4" fmla="*/ 0 h 704850"/>
                <a:gd name="connsiteX0" fmla="*/ 230981 w 330994"/>
                <a:gd name="connsiteY0" fmla="*/ 0 h 727393"/>
                <a:gd name="connsiteX1" fmla="*/ 0 w 330994"/>
                <a:gd name="connsiteY1" fmla="*/ 690562 h 727393"/>
                <a:gd name="connsiteX2" fmla="*/ 118413 w 330994"/>
                <a:gd name="connsiteY2" fmla="*/ 727393 h 727393"/>
                <a:gd name="connsiteX3" fmla="*/ 330994 w 330994"/>
                <a:gd name="connsiteY3" fmla="*/ 52387 h 727393"/>
                <a:gd name="connsiteX4" fmla="*/ 230981 w 330994"/>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05910 w 343486"/>
                <a:gd name="connsiteY0" fmla="*/ 0 h 727393"/>
                <a:gd name="connsiteX1" fmla="*/ 0 w 343486"/>
                <a:gd name="connsiteY1" fmla="*/ 695831 h 727393"/>
                <a:gd name="connsiteX2" fmla="*/ 93342 w 343486"/>
                <a:gd name="connsiteY2" fmla="*/ 727393 h 727393"/>
                <a:gd name="connsiteX3" fmla="*/ 343486 w 343486"/>
                <a:gd name="connsiteY3" fmla="*/ 58126 h 727393"/>
                <a:gd name="connsiteX4" fmla="*/ 205910 w 343486"/>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180" h="727393">
                  <a:moveTo>
                    <a:pt x="205910" y="0"/>
                  </a:moveTo>
                  <a:cubicBezTo>
                    <a:pt x="247491" y="134469"/>
                    <a:pt x="90282" y="550773"/>
                    <a:pt x="0" y="695831"/>
                  </a:cubicBezTo>
                  <a:lnTo>
                    <a:pt x="93342" y="727393"/>
                  </a:lnTo>
                  <a:cubicBezTo>
                    <a:pt x="88843" y="615447"/>
                    <a:pt x="216168" y="77435"/>
                    <a:pt x="307180" y="36266"/>
                  </a:cubicBezTo>
                  <a:lnTo>
                    <a:pt x="205910" y="0"/>
                  </a:lnTo>
                  <a:close/>
                </a:path>
              </a:pathLst>
            </a:custGeom>
            <a:grpFill/>
            <a:ln w="9525" cap="flat" cmpd="sng" algn="ctr">
              <a:noFill/>
              <a:prstDash val="solid"/>
            </a:ln>
            <a:effectLst/>
          </p:spPr>
          <p:txBody>
            <a:bodyPr anchor="ctr"/>
            <a:lstStyle/>
            <a:p>
              <a:pPr algn="ctr" fontAlgn="auto">
                <a:spcBef>
                  <a:spcPts val="0"/>
                </a:spcBef>
                <a:spcAft>
                  <a:spcPts val="0"/>
                </a:spcAft>
                <a:defRPr/>
              </a:pPr>
              <a:endParaRPr lang="fr-FR" sz="400" kern="0" dirty="0">
                <a:solidFill>
                  <a:srgbClr val="000000">
                    <a:lumMod val="75000"/>
                    <a:lumOff val="25000"/>
                  </a:srgbClr>
                </a:solidFill>
                <a:latin typeface="Calibri" pitchFamily="34" charset="0"/>
                <a:cs typeface="Tahoma" pitchFamily="34" charset="0"/>
              </a:endParaRPr>
            </a:p>
          </p:txBody>
        </p:sp>
        <p:sp>
          <p:nvSpPr>
            <p:cNvPr id="44" name="Freeform 7"/>
            <p:cNvSpPr/>
            <p:nvPr/>
          </p:nvSpPr>
          <p:spPr>
            <a:xfrm rot="19837996">
              <a:off x="2176867" y="2343349"/>
              <a:ext cx="234208" cy="223235"/>
            </a:xfrm>
            <a:custGeom>
              <a:avLst/>
              <a:gdLst>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30981 w 330994"/>
                <a:gd name="connsiteY0" fmla="*/ 0 h 704850"/>
                <a:gd name="connsiteX1" fmla="*/ 0 w 330994"/>
                <a:gd name="connsiteY1" fmla="*/ 690562 h 704850"/>
                <a:gd name="connsiteX2" fmla="*/ 111919 w 330994"/>
                <a:gd name="connsiteY2" fmla="*/ 704850 h 704850"/>
                <a:gd name="connsiteX3" fmla="*/ 330994 w 330994"/>
                <a:gd name="connsiteY3" fmla="*/ 52387 h 704850"/>
                <a:gd name="connsiteX4" fmla="*/ 230981 w 330994"/>
                <a:gd name="connsiteY4" fmla="*/ 0 h 704850"/>
                <a:gd name="connsiteX0" fmla="*/ 230981 w 330994"/>
                <a:gd name="connsiteY0" fmla="*/ 0 h 727393"/>
                <a:gd name="connsiteX1" fmla="*/ 0 w 330994"/>
                <a:gd name="connsiteY1" fmla="*/ 690562 h 727393"/>
                <a:gd name="connsiteX2" fmla="*/ 118413 w 330994"/>
                <a:gd name="connsiteY2" fmla="*/ 727393 h 727393"/>
                <a:gd name="connsiteX3" fmla="*/ 330994 w 330994"/>
                <a:gd name="connsiteY3" fmla="*/ 52387 h 727393"/>
                <a:gd name="connsiteX4" fmla="*/ 230981 w 330994"/>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05910 w 343486"/>
                <a:gd name="connsiteY0" fmla="*/ 0 h 727393"/>
                <a:gd name="connsiteX1" fmla="*/ 0 w 343486"/>
                <a:gd name="connsiteY1" fmla="*/ 695831 h 727393"/>
                <a:gd name="connsiteX2" fmla="*/ 93342 w 343486"/>
                <a:gd name="connsiteY2" fmla="*/ 727393 h 727393"/>
                <a:gd name="connsiteX3" fmla="*/ 343486 w 343486"/>
                <a:gd name="connsiteY3" fmla="*/ 58126 h 727393"/>
                <a:gd name="connsiteX4" fmla="*/ 205910 w 343486"/>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180" h="727393">
                  <a:moveTo>
                    <a:pt x="205910" y="0"/>
                  </a:moveTo>
                  <a:cubicBezTo>
                    <a:pt x="247491" y="134469"/>
                    <a:pt x="90282" y="550773"/>
                    <a:pt x="0" y="695831"/>
                  </a:cubicBezTo>
                  <a:lnTo>
                    <a:pt x="93342" y="727393"/>
                  </a:lnTo>
                  <a:cubicBezTo>
                    <a:pt x="88843" y="615447"/>
                    <a:pt x="216168" y="77435"/>
                    <a:pt x="307180" y="36266"/>
                  </a:cubicBezTo>
                  <a:lnTo>
                    <a:pt x="205910" y="0"/>
                  </a:lnTo>
                  <a:close/>
                </a:path>
              </a:pathLst>
            </a:custGeom>
            <a:grpFill/>
            <a:ln w="9525" cap="flat" cmpd="sng" algn="ctr">
              <a:noFill/>
              <a:prstDash val="solid"/>
            </a:ln>
            <a:effectLst/>
          </p:spPr>
          <p:txBody>
            <a:bodyPr anchor="ctr"/>
            <a:lstStyle/>
            <a:p>
              <a:pPr marL="412750" lvl="1" indent="-204788" algn="ctr" eaLnBrk="0" fontAlgn="auto" hangingPunct="0">
                <a:spcBef>
                  <a:spcPts val="0"/>
                </a:spcBef>
                <a:spcAft>
                  <a:spcPts val="0"/>
                </a:spcAft>
                <a:buClr>
                  <a:srgbClr val="928179"/>
                </a:buClr>
                <a:buFont typeface="Arial" charset="0"/>
                <a:buChar char="–"/>
                <a:defRPr/>
              </a:pPr>
              <a:endParaRPr lang="fr-FR" sz="400" kern="0" dirty="0">
                <a:solidFill>
                  <a:srgbClr val="000000">
                    <a:lumMod val="75000"/>
                    <a:lumOff val="25000"/>
                  </a:srgbClr>
                </a:solidFill>
                <a:latin typeface="Tahoma" pitchFamily="34" charset="0"/>
                <a:cs typeface="Tahoma" pitchFamily="34" charset="0"/>
              </a:endParaRPr>
            </a:p>
          </p:txBody>
        </p:sp>
        <p:sp>
          <p:nvSpPr>
            <p:cNvPr id="45" name="Freeform 8"/>
            <p:cNvSpPr/>
            <p:nvPr/>
          </p:nvSpPr>
          <p:spPr>
            <a:xfrm rot="926910">
              <a:off x="1503218" y="1945644"/>
              <a:ext cx="275256" cy="248160"/>
            </a:xfrm>
            <a:custGeom>
              <a:avLst/>
              <a:gdLst>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30981 w 330994"/>
                <a:gd name="connsiteY0" fmla="*/ 0 h 704850"/>
                <a:gd name="connsiteX1" fmla="*/ 0 w 330994"/>
                <a:gd name="connsiteY1" fmla="*/ 690562 h 704850"/>
                <a:gd name="connsiteX2" fmla="*/ 111919 w 330994"/>
                <a:gd name="connsiteY2" fmla="*/ 704850 h 704850"/>
                <a:gd name="connsiteX3" fmla="*/ 330994 w 330994"/>
                <a:gd name="connsiteY3" fmla="*/ 52387 h 704850"/>
                <a:gd name="connsiteX4" fmla="*/ 230981 w 330994"/>
                <a:gd name="connsiteY4" fmla="*/ 0 h 704850"/>
                <a:gd name="connsiteX0" fmla="*/ 230981 w 330994"/>
                <a:gd name="connsiteY0" fmla="*/ 0 h 727393"/>
                <a:gd name="connsiteX1" fmla="*/ 0 w 330994"/>
                <a:gd name="connsiteY1" fmla="*/ 690562 h 727393"/>
                <a:gd name="connsiteX2" fmla="*/ 118413 w 330994"/>
                <a:gd name="connsiteY2" fmla="*/ 727393 h 727393"/>
                <a:gd name="connsiteX3" fmla="*/ 330994 w 330994"/>
                <a:gd name="connsiteY3" fmla="*/ 52387 h 727393"/>
                <a:gd name="connsiteX4" fmla="*/ 230981 w 330994"/>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05910 w 343486"/>
                <a:gd name="connsiteY0" fmla="*/ 0 h 727393"/>
                <a:gd name="connsiteX1" fmla="*/ 0 w 343486"/>
                <a:gd name="connsiteY1" fmla="*/ 695831 h 727393"/>
                <a:gd name="connsiteX2" fmla="*/ 93342 w 343486"/>
                <a:gd name="connsiteY2" fmla="*/ 727393 h 727393"/>
                <a:gd name="connsiteX3" fmla="*/ 343486 w 343486"/>
                <a:gd name="connsiteY3" fmla="*/ 58126 h 727393"/>
                <a:gd name="connsiteX4" fmla="*/ 205910 w 343486"/>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180" h="727393">
                  <a:moveTo>
                    <a:pt x="205910" y="0"/>
                  </a:moveTo>
                  <a:cubicBezTo>
                    <a:pt x="247491" y="134469"/>
                    <a:pt x="90282" y="550773"/>
                    <a:pt x="0" y="695831"/>
                  </a:cubicBezTo>
                  <a:lnTo>
                    <a:pt x="93342" y="727393"/>
                  </a:lnTo>
                  <a:cubicBezTo>
                    <a:pt x="88843" y="615447"/>
                    <a:pt x="216168" y="77435"/>
                    <a:pt x="307180" y="36266"/>
                  </a:cubicBezTo>
                  <a:lnTo>
                    <a:pt x="205910" y="0"/>
                  </a:lnTo>
                  <a:close/>
                </a:path>
              </a:pathLst>
            </a:custGeom>
            <a:grpFill/>
            <a:ln w="9525" cap="flat" cmpd="sng" algn="ctr">
              <a:noFill/>
              <a:prstDash val="solid"/>
            </a:ln>
            <a:effectLst/>
          </p:spPr>
          <p:txBody>
            <a:bodyPr anchor="ctr"/>
            <a:lstStyle/>
            <a:p>
              <a:pPr algn="ctr" fontAlgn="auto">
                <a:spcBef>
                  <a:spcPts val="0"/>
                </a:spcBef>
                <a:spcAft>
                  <a:spcPts val="0"/>
                </a:spcAft>
                <a:defRPr/>
              </a:pPr>
              <a:endParaRPr lang="fr-FR" sz="400" kern="0" dirty="0">
                <a:solidFill>
                  <a:srgbClr val="000000">
                    <a:lumMod val="75000"/>
                    <a:lumOff val="25000"/>
                  </a:srgbClr>
                </a:solidFill>
                <a:latin typeface="Calibri" pitchFamily="34" charset="0"/>
                <a:cs typeface="Tahoma" pitchFamily="34" charset="0"/>
              </a:endParaRPr>
            </a:p>
          </p:txBody>
        </p:sp>
        <p:sp>
          <p:nvSpPr>
            <p:cNvPr id="46" name="Freeform 9"/>
            <p:cNvSpPr/>
            <p:nvPr/>
          </p:nvSpPr>
          <p:spPr>
            <a:xfrm rot="9780727">
              <a:off x="2203760" y="1163449"/>
              <a:ext cx="144000" cy="252001"/>
            </a:xfrm>
            <a:custGeom>
              <a:avLst/>
              <a:gdLst>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28600 w 328613"/>
                <a:gd name="connsiteY0" fmla="*/ 0 h 704850"/>
                <a:gd name="connsiteX1" fmla="*/ 0 w 328613"/>
                <a:gd name="connsiteY1" fmla="*/ 676275 h 704850"/>
                <a:gd name="connsiteX2" fmla="*/ 109538 w 328613"/>
                <a:gd name="connsiteY2" fmla="*/ 704850 h 704850"/>
                <a:gd name="connsiteX3" fmla="*/ 328613 w 328613"/>
                <a:gd name="connsiteY3" fmla="*/ 52387 h 704850"/>
                <a:gd name="connsiteX4" fmla="*/ 228600 w 328613"/>
                <a:gd name="connsiteY4" fmla="*/ 0 h 704850"/>
                <a:gd name="connsiteX0" fmla="*/ 230981 w 330994"/>
                <a:gd name="connsiteY0" fmla="*/ 0 h 704850"/>
                <a:gd name="connsiteX1" fmla="*/ 0 w 330994"/>
                <a:gd name="connsiteY1" fmla="*/ 690562 h 704850"/>
                <a:gd name="connsiteX2" fmla="*/ 111919 w 330994"/>
                <a:gd name="connsiteY2" fmla="*/ 704850 h 704850"/>
                <a:gd name="connsiteX3" fmla="*/ 330994 w 330994"/>
                <a:gd name="connsiteY3" fmla="*/ 52387 h 704850"/>
                <a:gd name="connsiteX4" fmla="*/ 230981 w 330994"/>
                <a:gd name="connsiteY4" fmla="*/ 0 h 704850"/>
                <a:gd name="connsiteX0" fmla="*/ 230981 w 330994"/>
                <a:gd name="connsiteY0" fmla="*/ 0 h 727393"/>
                <a:gd name="connsiteX1" fmla="*/ 0 w 330994"/>
                <a:gd name="connsiteY1" fmla="*/ 690562 h 727393"/>
                <a:gd name="connsiteX2" fmla="*/ 118413 w 330994"/>
                <a:gd name="connsiteY2" fmla="*/ 727393 h 727393"/>
                <a:gd name="connsiteX3" fmla="*/ 330994 w 330994"/>
                <a:gd name="connsiteY3" fmla="*/ 52387 h 727393"/>
                <a:gd name="connsiteX4" fmla="*/ 230981 w 330994"/>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30981 w 368557"/>
                <a:gd name="connsiteY0" fmla="*/ 0 h 727393"/>
                <a:gd name="connsiteX1" fmla="*/ 0 w 368557"/>
                <a:gd name="connsiteY1" fmla="*/ 690562 h 727393"/>
                <a:gd name="connsiteX2" fmla="*/ 118413 w 368557"/>
                <a:gd name="connsiteY2" fmla="*/ 727393 h 727393"/>
                <a:gd name="connsiteX3" fmla="*/ 368557 w 368557"/>
                <a:gd name="connsiteY3" fmla="*/ 58126 h 727393"/>
                <a:gd name="connsiteX4" fmla="*/ 230981 w 368557"/>
                <a:gd name="connsiteY4" fmla="*/ 0 h 727393"/>
                <a:gd name="connsiteX0" fmla="*/ 205910 w 343486"/>
                <a:gd name="connsiteY0" fmla="*/ 0 h 727393"/>
                <a:gd name="connsiteX1" fmla="*/ 0 w 343486"/>
                <a:gd name="connsiteY1" fmla="*/ 695831 h 727393"/>
                <a:gd name="connsiteX2" fmla="*/ 93342 w 343486"/>
                <a:gd name="connsiteY2" fmla="*/ 727393 h 727393"/>
                <a:gd name="connsiteX3" fmla="*/ 343486 w 343486"/>
                <a:gd name="connsiteY3" fmla="*/ 58126 h 727393"/>
                <a:gd name="connsiteX4" fmla="*/ 205910 w 343486"/>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2418"/>
                <a:gd name="connsiteY0" fmla="*/ 0 h 727393"/>
                <a:gd name="connsiteX1" fmla="*/ 0 w 302418"/>
                <a:gd name="connsiteY1" fmla="*/ 695831 h 727393"/>
                <a:gd name="connsiteX2" fmla="*/ 93342 w 302418"/>
                <a:gd name="connsiteY2" fmla="*/ 727393 h 727393"/>
                <a:gd name="connsiteX3" fmla="*/ 302418 w 302418"/>
                <a:gd name="connsiteY3" fmla="*/ 49577 h 727393"/>
                <a:gd name="connsiteX4" fmla="*/ 205910 w 302418"/>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 name="connsiteX0" fmla="*/ 205910 w 307180"/>
                <a:gd name="connsiteY0" fmla="*/ 0 h 727393"/>
                <a:gd name="connsiteX1" fmla="*/ 0 w 307180"/>
                <a:gd name="connsiteY1" fmla="*/ 695831 h 727393"/>
                <a:gd name="connsiteX2" fmla="*/ 93342 w 307180"/>
                <a:gd name="connsiteY2" fmla="*/ 727393 h 727393"/>
                <a:gd name="connsiteX3" fmla="*/ 307180 w 307180"/>
                <a:gd name="connsiteY3" fmla="*/ 36266 h 727393"/>
                <a:gd name="connsiteX4" fmla="*/ 205910 w 307180"/>
                <a:gd name="connsiteY4" fmla="*/ 0 h 727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7180" h="727393">
                  <a:moveTo>
                    <a:pt x="205910" y="0"/>
                  </a:moveTo>
                  <a:cubicBezTo>
                    <a:pt x="247491" y="134469"/>
                    <a:pt x="90282" y="550773"/>
                    <a:pt x="0" y="695831"/>
                  </a:cubicBezTo>
                  <a:lnTo>
                    <a:pt x="93342" y="727393"/>
                  </a:lnTo>
                  <a:cubicBezTo>
                    <a:pt x="88843" y="615447"/>
                    <a:pt x="216168" y="77435"/>
                    <a:pt x="307180" y="36266"/>
                  </a:cubicBezTo>
                  <a:lnTo>
                    <a:pt x="205910" y="0"/>
                  </a:lnTo>
                  <a:close/>
                </a:path>
              </a:pathLst>
            </a:custGeom>
            <a:grpFill/>
            <a:ln w="9525" cap="flat" cmpd="sng" algn="ctr">
              <a:noFill/>
              <a:prstDash val="solid"/>
            </a:ln>
            <a:effectLst/>
          </p:spPr>
          <p:txBody>
            <a:bodyPr anchor="ctr"/>
            <a:lstStyle/>
            <a:p>
              <a:pPr algn="ctr" fontAlgn="auto">
                <a:spcBef>
                  <a:spcPts val="0"/>
                </a:spcBef>
                <a:spcAft>
                  <a:spcPts val="0"/>
                </a:spcAft>
                <a:defRPr/>
              </a:pPr>
              <a:endParaRPr lang="fr-FR" sz="400" kern="0" dirty="0">
                <a:solidFill>
                  <a:srgbClr val="000000">
                    <a:lumMod val="75000"/>
                    <a:lumOff val="25000"/>
                  </a:srgbClr>
                </a:solidFill>
                <a:latin typeface="Calibri" pitchFamily="34" charset="0"/>
                <a:cs typeface="Tahoma" pitchFamily="34" charset="0"/>
              </a:endParaRPr>
            </a:p>
          </p:txBody>
        </p:sp>
        <p:grpSp>
          <p:nvGrpSpPr>
            <p:cNvPr id="47" name="Group 135"/>
            <p:cNvGrpSpPr/>
            <p:nvPr/>
          </p:nvGrpSpPr>
          <p:grpSpPr>
            <a:xfrm>
              <a:off x="2638937" y="366564"/>
              <a:ext cx="976377" cy="877727"/>
              <a:chOff x="-1832452" y="649632"/>
              <a:chExt cx="1283900" cy="1285804"/>
            </a:xfrm>
            <a:grpFill/>
          </p:grpSpPr>
          <p:sp>
            <p:nvSpPr>
              <p:cNvPr id="66" name="Oval 13"/>
              <p:cNvSpPr/>
              <p:nvPr/>
            </p:nvSpPr>
            <p:spPr bwMode="auto">
              <a:xfrm>
                <a:off x="-1815752" y="649632"/>
                <a:ext cx="1267200" cy="1267200"/>
              </a:xfrm>
              <a:prstGeom prst="ellipse">
                <a:avLst/>
              </a:prstGeom>
              <a:grp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fontAlgn="auto">
                  <a:spcBef>
                    <a:spcPts val="0"/>
                  </a:spcBef>
                  <a:spcAft>
                    <a:spcPts val="0"/>
                  </a:spcAft>
                  <a:defRPr/>
                </a:pPr>
                <a:endParaRPr lang="fr-FR" sz="400" b="1" kern="0" dirty="0">
                  <a:solidFill>
                    <a:srgbClr val="B10034">
                      <a:lumMod val="10000"/>
                    </a:srgbClr>
                  </a:solidFill>
                  <a:latin typeface="Calibri" pitchFamily="34" charset="0"/>
                  <a:ea typeface="Tahoma" pitchFamily="34" charset="0"/>
                  <a:cs typeface="Tahoma" pitchFamily="34" charset="0"/>
                </a:endParaRPr>
              </a:p>
            </p:txBody>
          </p:sp>
          <p:sp>
            <p:nvSpPr>
              <p:cNvPr id="67" name="Oval 14"/>
              <p:cNvSpPr/>
              <p:nvPr/>
            </p:nvSpPr>
            <p:spPr bwMode="auto">
              <a:xfrm>
                <a:off x="-1832452" y="668237"/>
                <a:ext cx="1267200" cy="1267199"/>
              </a:xfrm>
              <a:prstGeom prst="ellipse">
                <a:avLst/>
              </a:prstGeom>
              <a:grp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fontAlgn="auto">
                  <a:spcBef>
                    <a:spcPts val="0"/>
                  </a:spcBef>
                  <a:spcAft>
                    <a:spcPts val="0"/>
                  </a:spcAft>
                  <a:defRPr/>
                </a:pPr>
                <a:endParaRPr lang="fr-FR" sz="400" b="1" kern="0" dirty="0">
                  <a:solidFill>
                    <a:srgbClr val="B10034">
                      <a:lumMod val="10000"/>
                    </a:srgbClr>
                  </a:solidFill>
                  <a:latin typeface="Calibri" pitchFamily="34" charset="0"/>
                  <a:ea typeface="Tahoma" pitchFamily="34" charset="0"/>
                  <a:cs typeface="Tahoma" pitchFamily="34" charset="0"/>
                </a:endParaRPr>
              </a:p>
            </p:txBody>
          </p:sp>
        </p:grpSp>
        <p:grpSp>
          <p:nvGrpSpPr>
            <p:cNvPr id="48" name="Group 139"/>
            <p:cNvGrpSpPr/>
            <p:nvPr/>
          </p:nvGrpSpPr>
          <p:grpSpPr>
            <a:xfrm>
              <a:off x="3065410" y="1355109"/>
              <a:ext cx="1059498" cy="951034"/>
              <a:chOff x="-1864615" y="3898464"/>
              <a:chExt cx="1393200" cy="1393200"/>
            </a:xfrm>
            <a:grpFill/>
          </p:grpSpPr>
          <p:sp>
            <p:nvSpPr>
              <p:cNvPr id="64" name="Oval 34"/>
              <p:cNvSpPr/>
              <p:nvPr/>
            </p:nvSpPr>
            <p:spPr bwMode="auto">
              <a:xfrm>
                <a:off x="-1864615" y="3898464"/>
                <a:ext cx="1393200" cy="1393200"/>
              </a:xfrm>
              <a:prstGeom prst="ellipse">
                <a:avLst/>
              </a:prstGeom>
              <a:grpFill/>
              <a:ln w="9525" cap="flat" cmpd="sng" algn="ctr">
                <a:noFill/>
                <a:prstDash val="solid"/>
                <a:round/>
                <a:headEnd type="none" w="med" len="med"/>
                <a:tailEnd type="none" w="med" len="med"/>
              </a:ln>
              <a:effectLst/>
            </p:spPr>
            <p:txBody>
              <a:bodyPr vert="horz" wrap="none" lIns="0" tIns="45720" rIns="0" bIns="45720" numCol="1" rtlCol="0" anchor="ctr" anchorCtr="0" compatLnSpc="1">
                <a:prstTxWarp prst="textNoShape">
                  <a:avLst/>
                </a:prstTxWarp>
              </a:bodyPr>
              <a:lstStyle/>
              <a:p>
                <a:pPr algn="ctr" fontAlgn="auto">
                  <a:spcBef>
                    <a:spcPts val="0"/>
                  </a:spcBef>
                  <a:spcAft>
                    <a:spcPts val="0"/>
                  </a:spcAft>
                  <a:defRPr/>
                </a:pPr>
                <a:endParaRPr lang="fr-FR" sz="400" b="1" kern="0" dirty="0">
                  <a:solidFill>
                    <a:srgbClr val="B10034">
                      <a:lumMod val="10000"/>
                    </a:srgbClr>
                  </a:solidFill>
                  <a:latin typeface="Calibri" pitchFamily="34" charset="0"/>
                  <a:ea typeface="Tahoma" pitchFamily="34" charset="0"/>
                  <a:cs typeface="Tahoma" pitchFamily="34" charset="0"/>
                </a:endParaRPr>
              </a:p>
            </p:txBody>
          </p:sp>
          <p:sp>
            <p:nvSpPr>
              <p:cNvPr id="65" name="Oval 35"/>
              <p:cNvSpPr/>
              <p:nvPr/>
            </p:nvSpPr>
            <p:spPr bwMode="auto">
              <a:xfrm>
                <a:off x="-1864615" y="3898464"/>
                <a:ext cx="1393200" cy="1393200"/>
              </a:xfrm>
              <a:prstGeom prst="ellipse">
                <a:avLst/>
              </a:prstGeom>
              <a:grpFill/>
              <a:ln w="9525" cap="flat" cmpd="sng" algn="ctr">
                <a:noFill/>
                <a:prstDash val="solid"/>
                <a:round/>
                <a:headEnd type="none" w="med" len="med"/>
                <a:tailEnd type="none" w="med" len="med"/>
              </a:ln>
              <a:effectLst/>
            </p:spPr>
            <p:txBody>
              <a:bodyPr vert="horz" wrap="none" lIns="0" tIns="45720" rIns="0" bIns="45720" numCol="1" rtlCol="0" anchor="ctr" anchorCtr="0" compatLnSpc="1">
                <a:prstTxWarp prst="textNoShape">
                  <a:avLst/>
                </a:prstTxWarp>
              </a:bodyPr>
              <a:lstStyle/>
              <a:p>
                <a:pPr algn="ctr" fontAlgn="auto">
                  <a:spcBef>
                    <a:spcPts val="0"/>
                  </a:spcBef>
                  <a:spcAft>
                    <a:spcPts val="0"/>
                  </a:spcAft>
                  <a:defRPr/>
                </a:pPr>
                <a:endParaRPr lang="fr-FR" sz="400" b="1" kern="0" dirty="0">
                  <a:solidFill>
                    <a:srgbClr val="B10034">
                      <a:lumMod val="10000"/>
                    </a:srgbClr>
                  </a:solidFill>
                  <a:latin typeface="Calibri" pitchFamily="34" charset="0"/>
                  <a:ea typeface="Tahoma" pitchFamily="34" charset="0"/>
                  <a:cs typeface="Tahoma" pitchFamily="34" charset="0"/>
                </a:endParaRPr>
              </a:p>
            </p:txBody>
          </p:sp>
        </p:grpSp>
        <p:grpSp>
          <p:nvGrpSpPr>
            <p:cNvPr id="49" name="Group 143"/>
            <p:cNvGrpSpPr/>
            <p:nvPr/>
          </p:nvGrpSpPr>
          <p:grpSpPr>
            <a:xfrm>
              <a:off x="601875" y="2037966"/>
              <a:ext cx="1095089" cy="982982"/>
              <a:chOff x="-4511112" y="3098123"/>
              <a:chExt cx="1440000" cy="1440000"/>
            </a:xfrm>
            <a:grpFill/>
          </p:grpSpPr>
          <p:sp>
            <p:nvSpPr>
              <p:cNvPr id="62" name="Oval 32"/>
              <p:cNvSpPr/>
              <p:nvPr/>
            </p:nvSpPr>
            <p:spPr bwMode="auto">
              <a:xfrm>
                <a:off x="-4511112" y="3098123"/>
                <a:ext cx="1440000" cy="1440000"/>
              </a:xfrm>
              <a:prstGeom prst="ellipse">
                <a:avLst/>
              </a:prstGeom>
              <a:grp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auto">
                  <a:spcBef>
                    <a:spcPts val="0"/>
                  </a:spcBef>
                  <a:spcAft>
                    <a:spcPts val="0"/>
                  </a:spcAft>
                  <a:defRPr/>
                </a:pPr>
                <a:endParaRPr lang="fr-FR" sz="400" b="1" kern="0" dirty="0">
                  <a:solidFill>
                    <a:srgbClr val="B10034">
                      <a:lumMod val="10000"/>
                    </a:srgbClr>
                  </a:solidFill>
                  <a:latin typeface="Calibri" pitchFamily="34" charset="0"/>
                  <a:ea typeface="Tahoma" pitchFamily="34" charset="0"/>
                  <a:cs typeface="Tahoma" pitchFamily="34" charset="0"/>
                </a:endParaRPr>
              </a:p>
            </p:txBody>
          </p:sp>
          <p:sp>
            <p:nvSpPr>
              <p:cNvPr id="63" name="Oval 33"/>
              <p:cNvSpPr/>
              <p:nvPr/>
            </p:nvSpPr>
            <p:spPr bwMode="auto">
              <a:xfrm>
                <a:off x="-4511112" y="3098123"/>
                <a:ext cx="1440000" cy="1440000"/>
              </a:xfrm>
              <a:prstGeom prst="ellipse">
                <a:avLst/>
              </a:prstGeom>
              <a:grpFill/>
              <a:ln>
                <a:noFill/>
              </a:ln>
            </p:spPr>
            <p:txBody>
              <a:bodyPr wrap="none" lIns="0" rIns="0" anchor="ctr"/>
              <a:lstStyle/>
              <a:p>
                <a:pPr algn="ctr" fontAlgn="auto">
                  <a:spcBef>
                    <a:spcPts val="0"/>
                  </a:spcBef>
                  <a:spcAft>
                    <a:spcPts val="0"/>
                  </a:spcAft>
                  <a:defRPr/>
                </a:pPr>
                <a:endParaRPr lang="fr-FR" sz="400" b="1" kern="0" dirty="0">
                  <a:solidFill>
                    <a:srgbClr val="B10034">
                      <a:lumMod val="10000"/>
                    </a:srgbClr>
                  </a:solidFill>
                  <a:latin typeface="Calibri" pitchFamily="34" charset="0"/>
                  <a:ea typeface="Tahoma" pitchFamily="34" charset="0"/>
                  <a:cs typeface="Tahoma" pitchFamily="34" charset="0"/>
                </a:endParaRPr>
              </a:p>
            </p:txBody>
          </p:sp>
        </p:grpSp>
        <p:grpSp>
          <p:nvGrpSpPr>
            <p:cNvPr id="50" name="Group 147"/>
            <p:cNvGrpSpPr/>
            <p:nvPr/>
          </p:nvGrpSpPr>
          <p:grpSpPr>
            <a:xfrm>
              <a:off x="1030593" y="644156"/>
              <a:ext cx="881547" cy="791299"/>
              <a:chOff x="-4338312" y="-174402"/>
              <a:chExt cx="1159200" cy="1159200"/>
            </a:xfrm>
            <a:grpFill/>
          </p:grpSpPr>
          <p:sp>
            <p:nvSpPr>
              <p:cNvPr id="60" name="Oval 30"/>
              <p:cNvSpPr/>
              <p:nvPr/>
            </p:nvSpPr>
            <p:spPr bwMode="auto">
              <a:xfrm>
                <a:off x="-4338312" y="-174402"/>
                <a:ext cx="1159200" cy="1159200"/>
              </a:xfrm>
              <a:prstGeom prst="ellipse">
                <a:avLst/>
              </a:prstGeom>
              <a:grp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auto">
                  <a:spcBef>
                    <a:spcPts val="0"/>
                  </a:spcBef>
                  <a:spcAft>
                    <a:spcPts val="0"/>
                  </a:spcAft>
                  <a:defRPr/>
                </a:pPr>
                <a:endParaRPr lang="fr-FR" sz="400" b="1" kern="0" dirty="0">
                  <a:solidFill>
                    <a:srgbClr val="B10034">
                      <a:lumMod val="10000"/>
                    </a:srgbClr>
                  </a:solidFill>
                  <a:latin typeface="Calibri" pitchFamily="34" charset="0"/>
                  <a:ea typeface="Tahoma" pitchFamily="34" charset="0"/>
                  <a:cs typeface="Tahoma" pitchFamily="34" charset="0"/>
                </a:endParaRPr>
              </a:p>
            </p:txBody>
          </p:sp>
          <p:sp>
            <p:nvSpPr>
              <p:cNvPr id="61" name="Oval 31"/>
              <p:cNvSpPr/>
              <p:nvPr/>
            </p:nvSpPr>
            <p:spPr bwMode="auto">
              <a:xfrm>
                <a:off x="-4338312" y="-174402"/>
                <a:ext cx="1159200" cy="1159200"/>
              </a:xfrm>
              <a:prstGeom prst="ellipse">
                <a:avLst/>
              </a:prstGeom>
              <a:grp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algn="ctr" fontAlgn="auto">
                  <a:spcBef>
                    <a:spcPts val="0"/>
                  </a:spcBef>
                  <a:spcAft>
                    <a:spcPts val="0"/>
                  </a:spcAft>
                  <a:defRPr/>
                </a:pPr>
                <a:endParaRPr lang="fr-FR" sz="400" b="1" kern="0" dirty="0">
                  <a:solidFill>
                    <a:srgbClr val="B10034">
                      <a:lumMod val="10000"/>
                    </a:srgbClr>
                  </a:solidFill>
                  <a:latin typeface="Calibri" pitchFamily="34" charset="0"/>
                  <a:ea typeface="Tahoma" pitchFamily="34" charset="0"/>
                  <a:cs typeface="Tahoma" pitchFamily="34" charset="0"/>
                </a:endParaRPr>
              </a:p>
            </p:txBody>
          </p:sp>
        </p:grpSp>
        <p:sp>
          <p:nvSpPr>
            <p:cNvPr id="51" name="Oval 21"/>
            <p:cNvSpPr/>
            <p:nvPr/>
          </p:nvSpPr>
          <p:spPr bwMode="auto">
            <a:xfrm>
              <a:off x="2180714" y="1002068"/>
              <a:ext cx="215999" cy="180000"/>
            </a:xfrm>
            <a:prstGeom prst="ellipse">
              <a:avLst/>
            </a:prstGeom>
            <a:grpFill/>
            <a:ln>
              <a:noFill/>
            </a:ln>
          </p:spPr>
          <p:txBody>
            <a:bodyPr anchor="ctr"/>
            <a:lstStyle/>
            <a:p>
              <a:pPr marL="412750" lvl="1" indent="-204788" algn="ctr" eaLnBrk="0" hangingPunct="0">
                <a:buClr>
                  <a:srgbClr val="928179"/>
                </a:buClr>
                <a:buFont typeface="Arial" pitchFamily="34" charset="0"/>
                <a:buChar char="–"/>
              </a:pPr>
              <a:endParaRPr lang="en-US" altLang="fr-FR" sz="400" dirty="0">
                <a:solidFill>
                  <a:srgbClr val="404040"/>
                </a:solidFill>
                <a:latin typeface="Tahoma" pitchFamily="34" charset="0"/>
                <a:cs typeface="Tahoma" pitchFamily="34" charset="0"/>
              </a:endParaRPr>
            </a:p>
          </p:txBody>
        </p:sp>
        <p:sp>
          <p:nvSpPr>
            <p:cNvPr id="52" name="Oval 22"/>
            <p:cNvSpPr/>
            <p:nvPr/>
          </p:nvSpPr>
          <p:spPr bwMode="auto">
            <a:xfrm>
              <a:off x="2873453" y="1435453"/>
              <a:ext cx="191952" cy="173387"/>
            </a:xfrm>
            <a:prstGeom prst="ellipse">
              <a:avLst/>
            </a:prstGeom>
            <a:grpFill/>
            <a:ln>
              <a:noFill/>
            </a:ln>
          </p:spPr>
          <p:txBody>
            <a:bodyPr anchor="ctr"/>
            <a:lstStyle/>
            <a:p>
              <a:pPr marL="412750" lvl="1" indent="-204788" algn="ctr" eaLnBrk="0" hangingPunct="0">
                <a:buClr>
                  <a:srgbClr val="928179"/>
                </a:buClr>
                <a:buFont typeface="Arial" pitchFamily="34" charset="0"/>
                <a:buChar char="–"/>
              </a:pPr>
              <a:endParaRPr lang="en-US" altLang="fr-FR" sz="400" dirty="0">
                <a:solidFill>
                  <a:srgbClr val="404040"/>
                </a:solidFill>
                <a:latin typeface="Tahoma" pitchFamily="34" charset="0"/>
                <a:cs typeface="Tahoma" pitchFamily="34" charset="0"/>
              </a:endParaRPr>
            </a:p>
          </p:txBody>
        </p:sp>
        <p:sp>
          <p:nvSpPr>
            <p:cNvPr id="53" name="Oval 23"/>
            <p:cNvSpPr/>
            <p:nvPr/>
          </p:nvSpPr>
          <p:spPr bwMode="auto">
            <a:xfrm>
              <a:off x="1357888" y="1647485"/>
              <a:ext cx="113482" cy="102948"/>
            </a:xfrm>
            <a:prstGeom prst="ellipse">
              <a:avLst/>
            </a:prstGeom>
            <a:grpFill/>
            <a:ln>
              <a:noFill/>
            </a:ln>
          </p:spPr>
          <p:txBody>
            <a:bodyPr anchor="ctr"/>
            <a:lstStyle/>
            <a:p>
              <a:pPr marL="412750" lvl="1" indent="-204788" algn="ctr" eaLnBrk="0" hangingPunct="0">
                <a:buClr>
                  <a:srgbClr val="928179"/>
                </a:buClr>
                <a:buFont typeface="Arial" pitchFamily="34" charset="0"/>
                <a:buChar char="–"/>
              </a:pPr>
              <a:endParaRPr lang="en-US" altLang="fr-FR" sz="400" dirty="0">
                <a:solidFill>
                  <a:srgbClr val="404040"/>
                </a:solidFill>
                <a:latin typeface="Tahoma" pitchFamily="34" charset="0"/>
                <a:cs typeface="Tahoma" pitchFamily="34" charset="0"/>
              </a:endParaRPr>
            </a:p>
          </p:txBody>
        </p:sp>
        <p:grpSp>
          <p:nvGrpSpPr>
            <p:cNvPr id="54" name="Group 153"/>
            <p:cNvGrpSpPr/>
            <p:nvPr/>
          </p:nvGrpSpPr>
          <p:grpSpPr>
            <a:xfrm>
              <a:off x="1696970" y="1346444"/>
              <a:ext cx="1122465" cy="1007556"/>
              <a:chOff x="-1864615" y="3898464"/>
              <a:chExt cx="1393200" cy="1393200"/>
            </a:xfrm>
            <a:grpFill/>
          </p:grpSpPr>
          <p:sp>
            <p:nvSpPr>
              <p:cNvPr id="58" name="Oval 28"/>
              <p:cNvSpPr/>
              <p:nvPr/>
            </p:nvSpPr>
            <p:spPr bwMode="auto">
              <a:xfrm>
                <a:off x="-1864615" y="3898464"/>
                <a:ext cx="1393200" cy="1393200"/>
              </a:xfrm>
              <a:prstGeom prst="ellipse">
                <a:avLst/>
              </a:prstGeom>
              <a:grp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auto">
                  <a:spcBef>
                    <a:spcPts val="0"/>
                  </a:spcBef>
                  <a:spcAft>
                    <a:spcPts val="0"/>
                  </a:spcAft>
                  <a:defRPr/>
                </a:pPr>
                <a:endParaRPr lang="fr-FR" sz="500" b="1" kern="0" dirty="0">
                  <a:solidFill>
                    <a:schemeClr val="bg1"/>
                  </a:solidFill>
                  <a:latin typeface="Calibri" pitchFamily="34" charset="0"/>
                  <a:ea typeface="Tahoma" pitchFamily="34" charset="0"/>
                  <a:cs typeface="Tahoma" pitchFamily="34" charset="0"/>
                </a:endParaRPr>
              </a:p>
            </p:txBody>
          </p:sp>
          <p:sp>
            <p:nvSpPr>
              <p:cNvPr id="59" name="Oval 29"/>
              <p:cNvSpPr/>
              <p:nvPr/>
            </p:nvSpPr>
            <p:spPr bwMode="auto">
              <a:xfrm>
                <a:off x="-1864615" y="3898464"/>
                <a:ext cx="1393200" cy="1393200"/>
              </a:xfrm>
              <a:prstGeom prst="ellipse">
                <a:avLst/>
              </a:prstGeom>
              <a:grpFill/>
              <a:ln w="9525" cap="flat" cmpd="sng" algn="ctr">
                <a:noFill/>
                <a:prstDash val="solid"/>
                <a:round/>
                <a:headEnd type="none" w="med" len="med"/>
                <a:tailEnd type="none" w="med" len="med"/>
              </a:ln>
              <a:effectLst/>
            </p:spPr>
            <p:txBody>
              <a:bodyPr vert="horz" wrap="none" lIns="0" tIns="45720" rIns="0" bIns="45720" numCol="1" rtlCol="0" anchor="ctr" anchorCtr="0" compatLnSpc="1">
                <a:prstTxWarp prst="textNoShape">
                  <a:avLst/>
                </a:prstTxWarp>
              </a:bodyPr>
              <a:lstStyle/>
              <a:p>
                <a:pPr algn="ctr" fontAlgn="auto">
                  <a:spcBef>
                    <a:spcPts val="0"/>
                  </a:spcBef>
                  <a:spcAft>
                    <a:spcPts val="0"/>
                  </a:spcAft>
                  <a:defRPr/>
                </a:pPr>
                <a:endParaRPr lang="fr-FR" sz="500" b="1" kern="0" dirty="0">
                  <a:solidFill>
                    <a:schemeClr val="bg1"/>
                  </a:solidFill>
                  <a:latin typeface="Calibri" pitchFamily="34" charset="0"/>
                  <a:ea typeface="Tahoma" pitchFamily="34" charset="0"/>
                  <a:cs typeface="Tahoma" pitchFamily="34" charset="0"/>
                </a:endParaRPr>
              </a:p>
            </p:txBody>
          </p:sp>
        </p:grpSp>
        <p:grpSp>
          <p:nvGrpSpPr>
            <p:cNvPr id="55" name="Group 143"/>
            <p:cNvGrpSpPr/>
            <p:nvPr/>
          </p:nvGrpSpPr>
          <p:grpSpPr>
            <a:xfrm>
              <a:off x="1812032" y="2549924"/>
              <a:ext cx="986400" cy="885600"/>
              <a:chOff x="-4511112" y="3098123"/>
              <a:chExt cx="1440000" cy="1440000"/>
            </a:xfrm>
            <a:grpFill/>
          </p:grpSpPr>
          <p:sp>
            <p:nvSpPr>
              <p:cNvPr id="56" name="Oval 26"/>
              <p:cNvSpPr/>
              <p:nvPr/>
            </p:nvSpPr>
            <p:spPr bwMode="auto">
              <a:xfrm>
                <a:off x="-4511112" y="3098123"/>
                <a:ext cx="1440000" cy="1440000"/>
              </a:xfrm>
              <a:prstGeom prst="ellipse">
                <a:avLst/>
              </a:prstGeom>
              <a:grpFill/>
              <a:ln w="9525"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pPr algn="ctr" fontAlgn="auto">
                  <a:spcBef>
                    <a:spcPts val="0"/>
                  </a:spcBef>
                  <a:spcAft>
                    <a:spcPts val="0"/>
                  </a:spcAft>
                  <a:defRPr/>
                </a:pPr>
                <a:endParaRPr lang="fr-FR" sz="400" b="1" kern="0" dirty="0">
                  <a:solidFill>
                    <a:srgbClr val="B10034">
                      <a:lumMod val="10000"/>
                    </a:srgbClr>
                  </a:solidFill>
                  <a:latin typeface="Calibri" pitchFamily="34" charset="0"/>
                  <a:ea typeface="Tahoma" pitchFamily="34" charset="0"/>
                  <a:cs typeface="Tahoma" pitchFamily="34" charset="0"/>
                </a:endParaRPr>
              </a:p>
            </p:txBody>
          </p:sp>
          <p:sp>
            <p:nvSpPr>
              <p:cNvPr id="57" name="Oval 27"/>
              <p:cNvSpPr/>
              <p:nvPr/>
            </p:nvSpPr>
            <p:spPr bwMode="auto">
              <a:xfrm>
                <a:off x="-4511112" y="3098123"/>
                <a:ext cx="1440000" cy="1440000"/>
              </a:xfrm>
              <a:prstGeom prst="ellipse">
                <a:avLst/>
              </a:prstGeom>
              <a:grpFill/>
              <a:ln>
                <a:noFill/>
              </a:ln>
            </p:spPr>
            <p:txBody>
              <a:bodyPr wrap="none" lIns="0" rIns="0" anchor="ctr"/>
              <a:lstStyle/>
              <a:p>
                <a:pPr algn="ctr" fontAlgn="auto">
                  <a:spcBef>
                    <a:spcPts val="0"/>
                  </a:spcBef>
                  <a:spcAft>
                    <a:spcPts val="0"/>
                  </a:spcAft>
                  <a:defRPr/>
                </a:pPr>
                <a:endParaRPr lang="fr-FR" sz="400" b="1" kern="0" dirty="0">
                  <a:solidFill>
                    <a:srgbClr val="B10034">
                      <a:lumMod val="10000"/>
                    </a:srgbClr>
                  </a:solidFill>
                  <a:latin typeface="Calibri" pitchFamily="34" charset="0"/>
                  <a:ea typeface="Tahoma" pitchFamily="34" charset="0"/>
                  <a:cs typeface="Tahoma" pitchFamily="34" charset="0"/>
                </a:endParaRPr>
              </a:p>
            </p:txBody>
          </p:sp>
        </p:grpSp>
      </p:grpSp>
      <p:sp>
        <p:nvSpPr>
          <p:cNvPr id="101" name="Freeform 7"/>
          <p:cNvSpPr/>
          <p:nvPr/>
        </p:nvSpPr>
        <p:spPr bwMode="auto">
          <a:xfrm>
            <a:off x="360408" y="1640540"/>
            <a:ext cx="3336413" cy="1621232"/>
          </a:xfrm>
          <a:custGeom>
            <a:avLst/>
            <a:gdLst>
              <a:gd name="connsiteX0" fmla="*/ 0 w 3155482"/>
              <a:gd name="connsiteY0" fmla="*/ 0 h 2088232"/>
              <a:gd name="connsiteX1" fmla="*/ 3155482 w 3155482"/>
              <a:gd name="connsiteY1" fmla="*/ 0 h 2088232"/>
              <a:gd name="connsiteX2" fmla="*/ 3155482 w 3155482"/>
              <a:gd name="connsiteY2" fmla="*/ 2088232 h 2088232"/>
              <a:gd name="connsiteX3" fmla="*/ 0 w 3155482"/>
              <a:gd name="connsiteY3" fmla="*/ 2088232 h 2088232"/>
              <a:gd name="connsiteX4" fmla="*/ 0 w 3155482"/>
              <a:gd name="connsiteY4" fmla="*/ 0 h 2088232"/>
              <a:gd name="connsiteX0" fmla="*/ 0 w 3155482"/>
              <a:gd name="connsiteY0" fmla="*/ 0 h 2304256"/>
              <a:gd name="connsiteX1" fmla="*/ 3155482 w 3155482"/>
              <a:gd name="connsiteY1" fmla="*/ 0 h 2304256"/>
              <a:gd name="connsiteX2" fmla="*/ 3155482 w 3155482"/>
              <a:gd name="connsiteY2" fmla="*/ 2088232 h 2304256"/>
              <a:gd name="connsiteX3" fmla="*/ 347057 w 3155482"/>
              <a:gd name="connsiteY3" fmla="*/ 2304256 h 2304256"/>
              <a:gd name="connsiteX4" fmla="*/ 0 w 3155482"/>
              <a:gd name="connsiteY4" fmla="*/ 2088232 h 2304256"/>
              <a:gd name="connsiteX5" fmla="*/ 0 w 3155482"/>
              <a:gd name="connsiteY5" fmla="*/ 0 h 2304256"/>
              <a:gd name="connsiteX0" fmla="*/ 0 w 3500446"/>
              <a:gd name="connsiteY0" fmla="*/ 0 h 2304256"/>
              <a:gd name="connsiteX1" fmla="*/ 3155482 w 3500446"/>
              <a:gd name="connsiteY1" fmla="*/ 0 h 2304256"/>
              <a:gd name="connsiteX2" fmla="*/ 3500446 w 3500446"/>
              <a:gd name="connsiteY2" fmla="*/ 262906 h 2304256"/>
              <a:gd name="connsiteX3" fmla="*/ 3155482 w 3500446"/>
              <a:gd name="connsiteY3" fmla="*/ 2088232 h 2304256"/>
              <a:gd name="connsiteX4" fmla="*/ 347057 w 3500446"/>
              <a:gd name="connsiteY4" fmla="*/ 2304256 h 2304256"/>
              <a:gd name="connsiteX5" fmla="*/ 0 w 3500446"/>
              <a:gd name="connsiteY5" fmla="*/ 2088232 h 2304256"/>
              <a:gd name="connsiteX6" fmla="*/ 0 w 3500446"/>
              <a:gd name="connsiteY6" fmla="*/ 0 h 2304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0446" h="2304256">
                <a:moveTo>
                  <a:pt x="0" y="0"/>
                </a:moveTo>
                <a:lnTo>
                  <a:pt x="3155482" y="0"/>
                </a:lnTo>
                <a:lnTo>
                  <a:pt x="3500446" y="262906"/>
                </a:lnTo>
                <a:cubicBezTo>
                  <a:pt x="3497005" y="870042"/>
                  <a:pt x="3158923" y="1481096"/>
                  <a:pt x="3155482" y="2088232"/>
                </a:cubicBezTo>
                <a:lnTo>
                  <a:pt x="347057" y="2304256"/>
                </a:lnTo>
                <a:lnTo>
                  <a:pt x="0" y="2088232"/>
                </a:lnTo>
                <a:lnTo>
                  <a:pt x="0" y="0"/>
                </a:lnTo>
                <a:close/>
              </a:path>
            </a:pathLst>
          </a:custGeom>
          <a:solidFill>
            <a:srgbClr val="004272"/>
          </a:soli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anchor="ctr"/>
          <a:lstStyle/>
          <a:p>
            <a:pPr algn="ctr">
              <a:defRPr/>
            </a:pPr>
            <a:endParaRPr lang="en-US" sz="1200" kern="0" dirty="0">
              <a:solidFill>
                <a:srgbClr val="004272"/>
              </a:solidFill>
              <a:latin typeface="Verdana"/>
              <a:ea typeface="ＭＳ Ｐゴシック" pitchFamily="34" charset="-128"/>
              <a:cs typeface="ＭＳ Ｐゴシック"/>
            </a:endParaRPr>
          </a:p>
        </p:txBody>
      </p:sp>
      <p:sp>
        <p:nvSpPr>
          <p:cNvPr id="103" name="Rectangle 102"/>
          <p:cNvSpPr/>
          <p:nvPr/>
        </p:nvSpPr>
        <p:spPr bwMode="auto">
          <a:xfrm>
            <a:off x="550166" y="1814332"/>
            <a:ext cx="5966119" cy="4218818"/>
          </a:xfrm>
          <a:prstGeom prst="rect">
            <a:avLst/>
          </a:prstGeom>
          <a:solidFill>
            <a:schemeClr val="bg1"/>
          </a:solidFill>
          <a:ln w="3175" cap="flat" cmpd="sng" algn="ctr">
            <a:solidFill>
              <a:srgbClr val="AEC2E6"/>
            </a:solidFill>
            <a:prstDash val="solid"/>
            <a:round/>
            <a:headEnd type="none" w="med" len="med"/>
            <a:tailEnd type="none" w="med" len="med"/>
          </a:ln>
          <a:effectLst/>
        </p:spPr>
        <p:txBody>
          <a:bodyPr anchor="ctr"/>
          <a:lstStyle/>
          <a:p>
            <a:pPr marL="169863" indent="-169863" eaLnBrk="0" hangingPunct="0">
              <a:spcBef>
                <a:spcPct val="20000"/>
              </a:spcBef>
              <a:buClr>
                <a:srgbClr val="FF9933"/>
              </a:buClr>
              <a:defRPr/>
            </a:pPr>
            <a:r>
              <a:rPr lang="fr-FR" sz="2800" b="1" dirty="0">
                <a:solidFill>
                  <a:srgbClr val="004272"/>
                </a:solidFill>
                <a:latin typeface="Calibri" pitchFamily="34" charset="0"/>
                <a:cs typeface="Calibri" pitchFamily="34" charset="0"/>
              </a:rPr>
              <a:t>	</a:t>
            </a:r>
            <a:endParaRPr lang="fr-FR" sz="1300" b="1" dirty="0">
              <a:solidFill>
                <a:srgbClr val="004272"/>
              </a:solidFill>
              <a:latin typeface="Calibri" pitchFamily="34" charset="0"/>
              <a:cs typeface="Calibri" pitchFamily="34" charset="0"/>
            </a:endParaRPr>
          </a:p>
        </p:txBody>
      </p:sp>
      <p:cxnSp>
        <p:nvCxnSpPr>
          <p:cNvPr id="104" name="Straight Connector 10"/>
          <p:cNvCxnSpPr>
            <a:cxnSpLocks noChangeShapeType="1"/>
          </p:cNvCxnSpPr>
          <p:nvPr/>
        </p:nvCxnSpPr>
        <p:spPr bwMode="auto">
          <a:xfrm>
            <a:off x="836448" y="2144610"/>
            <a:ext cx="2232502" cy="0"/>
          </a:xfrm>
          <a:prstGeom prst="line">
            <a:avLst/>
          </a:prstGeom>
          <a:noFill/>
          <a:ln w="38100" algn="ctr">
            <a:solidFill>
              <a:srgbClr val="AEC2E6"/>
            </a:solidFill>
            <a:round/>
            <a:headEnd/>
            <a:tailEnd/>
          </a:ln>
        </p:spPr>
      </p:cxnSp>
      <p:sp>
        <p:nvSpPr>
          <p:cNvPr id="133" name="Rectangle 132"/>
          <p:cNvSpPr/>
          <p:nvPr/>
        </p:nvSpPr>
        <p:spPr>
          <a:xfrm>
            <a:off x="388082" y="6008479"/>
            <a:ext cx="6089119" cy="400110"/>
          </a:xfrm>
          <a:prstGeom prst="rect">
            <a:avLst/>
          </a:prstGeom>
          <a:ln w="19050">
            <a:noFill/>
          </a:ln>
        </p:spPr>
        <p:txBody>
          <a:bodyPr wrap="square" lIns="0">
            <a:spAutoFit/>
          </a:bodyPr>
          <a:lstStyle/>
          <a:p>
            <a:pPr>
              <a:defRPr/>
            </a:pPr>
            <a:r>
              <a:rPr lang="fr-FR" sz="2000" b="1" kern="0" dirty="0">
                <a:solidFill>
                  <a:srgbClr val="004272"/>
                </a:solidFill>
                <a:latin typeface="Calibri" pitchFamily="34" charset="0"/>
                <a:ea typeface="ＭＳ Ｐゴシック" pitchFamily="34" charset="-128"/>
                <a:cs typeface="ＭＳ Ｐゴシック"/>
              </a:rPr>
              <a:t>Les objectifs et les bénéfices de la bibliothèque des actes</a:t>
            </a:r>
          </a:p>
        </p:txBody>
      </p:sp>
      <p:cxnSp>
        <p:nvCxnSpPr>
          <p:cNvPr id="142" name="Straight Connector 20"/>
          <p:cNvCxnSpPr>
            <a:cxnSpLocks noChangeShapeType="1"/>
          </p:cNvCxnSpPr>
          <p:nvPr/>
        </p:nvCxnSpPr>
        <p:spPr bwMode="auto">
          <a:xfrm>
            <a:off x="349918" y="6443693"/>
            <a:ext cx="6109202" cy="0"/>
          </a:xfrm>
          <a:prstGeom prst="line">
            <a:avLst/>
          </a:prstGeom>
          <a:noFill/>
          <a:ln w="38100" algn="ctr">
            <a:solidFill>
              <a:srgbClr val="AEC2E6"/>
            </a:solidFill>
            <a:round/>
            <a:headEnd/>
            <a:tailEnd/>
          </a:ln>
        </p:spPr>
      </p:cxnSp>
      <p:sp>
        <p:nvSpPr>
          <p:cNvPr id="68" name="Rectangle 67"/>
          <p:cNvSpPr/>
          <p:nvPr/>
        </p:nvSpPr>
        <p:spPr>
          <a:xfrm>
            <a:off x="834747" y="1767894"/>
            <a:ext cx="4468405" cy="400110"/>
          </a:xfrm>
          <a:prstGeom prst="rect">
            <a:avLst/>
          </a:prstGeom>
          <a:ln w="19050">
            <a:noFill/>
          </a:ln>
        </p:spPr>
        <p:txBody>
          <a:bodyPr wrap="square" lIns="0">
            <a:spAutoFit/>
          </a:bodyPr>
          <a:lstStyle/>
          <a:p>
            <a:pPr>
              <a:defRPr/>
            </a:pPr>
            <a:r>
              <a:rPr lang="fr-FR" sz="2000" b="1" kern="0" dirty="0">
                <a:solidFill>
                  <a:srgbClr val="004272"/>
                </a:solidFill>
                <a:latin typeface="Calibri" pitchFamily="34" charset="0"/>
                <a:ea typeface="ＭＳ Ｐゴシック" pitchFamily="34" charset="-128"/>
                <a:cs typeface="ＭＳ Ｐゴシック"/>
              </a:rPr>
              <a:t>Objectifs de ce guide</a:t>
            </a:r>
          </a:p>
        </p:txBody>
      </p:sp>
      <p:sp>
        <p:nvSpPr>
          <p:cNvPr id="7" name="TextBox 6"/>
          <p:cNvSpPr txBox="1"/>
          <p:nvPr/>
        </p:nvSpPr>
        <p:spPr bwMode="auto">
          <a:xfrm>
            <a:off x="836448" y="2218260"/>
            <a:ext cx="5640753" cy="3814890"/>
          </a:xfrm>
          <a:prstGeom prst="rect">
            <a:avLst/>
          </a:prstGeom>
          <a:noFill/>
          <a:ln w="9525">
            <a:noFill/>
            <a:miter lim="800000"/>
            <a:headEnd/>
            <a:tailEnd/>
          </a:ln>
        </p:spPr>
        <p:txBody>
          <a:bodyPr wrap="square" rtlCol="0">
            <a:spAutoFit/>
          </a:bodyPr>
          <a:lstStyle/>
          <a:p>
            <a:pPr algn="just">
              <a:lnSpc>
                <a:spcPct val="90000"/>
              </a:lnSpc>
            </a:pPr>
            <a:r>
              <a:rPr lang="fr-FR" sz="1400" dirty="0">
                <a:solidFill>
                  <a:srgbClr val="004272"/>
                </a:solidFill>
                <a:latin typeface="Calibri" pitchFamily="34" charset="0"/>
                <a:cs typeface="Calibri" pitchFamily="34" charset="0"/>
              </a:rPr>
              <a:t>Ce document s’inscrit dans le cadre des travaux relatifs à la bibliothèque des actes pilotés par la DGAFP et le CISIRH.  Il a pour objectif </a:t>
            </a:r>
            <a:r>
              <a:rPr lang="fr-FR" sz="1400" b="1" dirty="0">
                <a:solidFill>
                  <a:srgbClr val="002060"/>
                </a:solidFill>
                <a:latin typeface="Calibri" pitchFamily="34" charset="0"/>
                <a:cs typeface="Calibri" pitchFamily="34" charset="0"/>
              </a:rPr>
              <a:t>d’aider les ministères à modéliser des actes administratifs individuels à l’état de l’art.</a:t>
            </a:r>
            <a:r>
              <a:rPr lang="fr-FR" sz="1400" dirty="0">
                <a:solidFill>
                  <a:srgbClr val="004272"/>
                </a:solidFill>
                <a:latin typeface="Calibri" pitchFamily="34" charset="0"/>
                <a:cs typeface="Calibri" pitchFamily="34" charset="0"/>
              </a:rPr>
              <a:t> Il présente les règles et bonnes pratiques identifiées lors des groupes de travail interministériels incluant la DGAFP et la DGFIP (bureau 2FCE-2A et Service des retraites de l’Etat - SRE). </a:t>
            </a:r>
          </a:p>
          <a:p>
            <a:pPr algn="just">
              <a:lnSpc>
                <a:spcPct val="90000"/>
              </a:lnSpc>
            </a:pPr>
            <a:r>
              <a:rPr lang="fr-FR" sz="1400" dirty="0">
                <a:solidFill>
                  <a:srgbClr val="004272"/>
                </a:solidFill>
                <a:latin typeface="Calibri" pitchFamily="34" charset="0"/>
                <a:cs typeface="Calibri" pitchFamily="34" charset="0"/>
              </a:rPr>
              <a:t>Ce guide traite ainsi les points suivants :</a:t>
            </a:r>
          </a:p>
          <a:p>
            <a:pPr marL="715963" indent="-211138">
              <a:lnSpc>
                <a:spcPct val="90000"/>
              </a:lnSpc>
              <a:spcBef>
                <a:spcPts val="300"/>
              </a:spcBef>
              <a:buFont typeface="Wingdings" panose="05000000000000000000" pitchFamily="2" charset="2"/>
              <a:buChar char="§"/>
            </a:pPr>
            <a:r>
              <a:rPr lang="fr-FR" sz="1400" dirty="0">
                <a:solidFill>
                  <a:srgbClr val="004272"/>
                </a:solidFill>
                <a:latin typeface="Calibri" pitchFamily="34" charset="0"/>
                <a:cs typeface="Calibri" pitchFamily="34" charset="0"/>
              </a:rPr>
              <a:t>Les objectifs et les bénéfices de la bibliothèque des actes</a:t>
            </a:r>
          </a:p>
          <a:p>
            <a:pPr marL="715963" indent="-211138">
              <a:lnSpc>
                <a:spcPct val="90000"/>
              </a:lnSpc>
              <a:buFont typeface="Wingdings" panose="05000000000000000000" pitchFamily="2" charset="2"/>
              <a:buChar char="§"/>
            </a:pPr>
            <a:r>
              <a:rPr lang="fr-FR" sz="1400" dirty="0">
                <a:solidFill>
                  <a:srgbClr val="004272"/>
                </a:solidFill>
                <a:latin typeface="Calibri" pitchFamily="34" charset="0"/>
                <a:cs typeface="Calibri" pitchFamily="34" charset="0"/>
              </a:rPr>
              <a:t>La définition de l’acte administratif </a:t>
            </a:r>
          </a:p>
          <a:p>
            <a:pPr marL="715963" indent="-211138">
              <a:lnSpc>
                <a:spcPct val="90000"/>
              </a:lnSpc>
              <a:buFont typeface="Wingdings" panose="05000000000000000000" pitchFamily="2" charset="2"/>
              <a:buChar char="§"/>
            </a:pPr>
            <a:r>
              <a:rPr lang="fr-FR" sz="1400" dirty="0">
                <a:solidFill>
                  <a:srgbClr val="004272"/>
                </a:solidFill>
                <a:latin typeface="Calibri" pitchFamily="34" charset="0"/>
                <a:cs typeface="Calibri" pitchFamily="34" charset="0"/>
              </a:rPr>
              <a:t>Valeur juridique d’un acte individuel ou d’un extrait individuel d’acte collectif</a:t>
            </a:r>
          </a:p>
          <a:p>
            <a:pPr marL="715963" indent="-211138">
              <a:lnSpc>
                <a:spcPct val="90000"/>
              </a:lnSpc>
              <a:buFont typeface="Wingdings" panose="05000000000000000000" pitchFamily="2" charset="2"/>
              <a:buChar char="§"/>
            </a:pPr>
            <a:r>
              <a:rPr lang="fr-FR" sz="1400" dirty="0">
                <a:solidFill>
                  <a:srgbClr val="004272"/>
                </a:solidFill>
                <a:latin typeface="Calibri" pitchFamily="34" charset="0"/>
                <a:cs typeface="Calibri" pitchFamily="34" charset="0"/>
              </a:rPr>
              <a:t>Historisation des actes</a:t>
            </a:r>
          </a:p>
          <a:p>
            <a:pPr marL="715963" indent="-211138">
              <a:lnSpc>
                <a:spcPct val="90000"/>
              </a:lnSpc>
              <a:buFont typeface="Wingdings" panose="05000000000000000000" pitchFamily="2" charset="2"/>
              <a:buChar char="§"/>
            </a:pPr>
            <a:r>
              <a:rPr lang="fr-FR" sz="1400" dirty="0">
                <a:solidFill>
                  <a:srgbClr val="004272"/>
                </a:solidFill>
                <a:latin typeface="Calibri" pitchFamily="34" charset="0"/>
                <a:cs typeface="Calibri" pitchFamily="34" charset="0"/>
              </a:rPr>
              <a:t>Les grands principes  de rédaction d’un modèle d’acte individuel</a:t>
            </a:r>
          </a:p>
          <a:p>
            <a:pPr marL="715963" indent="-211138">
              <a:lnSpc>
                <a:spcPct val="90000"/>
              </a:lnSpc>
              <a:buFont typeface="Wingdings" panose="05000000000000000000" pitchFamily="2" charset="2"/>
              <a:buChar char="§"/>
            </a:pPr>
            <a:r>
              <a:rPr lang="fr-FR" sz="1400" dirty="0">
                <a:solidFill>
                  <a:srgbClr val="004272"/>
                </a:solidFill>
                <a:latin typeface="Calibri" pitchFamily="34" charset="0"/>
                <a:cs typeface="Calibri" pitchFamily="34" charset="0"/>
              </a:rPr>
              <a:t>Formalisme général de l’acte à respecter</a:t>
            </a:r>
          </a:p>
          <a:p>
            <a:pPr marL="715963" indent="-211138">
              <a:lnSpc>
                <a:spcPct val="90000"/>
              </a:lnSpc>
              <a:buFont typeface="Wingdings" panose="05000000000000000000" pitchFamily="2" charset="2"/>
              <a:buChar char="§"/>
            </a:pPr>
            <a:r>
              <a:rPr lang="fr-FR" sz="1400" dirty="0">
                <a:solidFill>
                  <a:srgbClr val="004272"/>
                </a:solidFill>
                <a:latin typeface="Calibri" pitchFamily="34" charset="0"/>
                <a:cs typeface="Calibri" pitchFamily="34" charset="0"/>
              </a:rPr>
              <a:t>Des exemples de formulations-type</a:t>
            </a:r>
          </a:p>
          <a:p>
            <a:pPr marL="715963" indent="-211138">
              <a:lnSpc>
                <a:spcPct val="90000"/>
              </a:lnSpc>
              <a:buFont typeface="Wingdings" panose="05000000000000000000" pitchFamily="2" charset="2"/>
              <a:buChar char="§"/>
            </a:pPr>
            <a:r>
              <a:rPr lang="fr-FR" sz="1400" dirty="0">
                <a:solidFill>
                  <a:srgbClr val="004272"/>
                </a:solidFill>
                <a:latin typeface="Calibri" pitchFamily="34" charset="0"/>
                <a:cs typeface="Calibri" pitchFamily="34" charset="0"/>
              </a:rPr>
              <a:t>Règles grammaticales et féminisation des actes</a:t>
            </a:r>
          </a:p>
          <a:p>
            <a:pPr marL="715963" indent="-211138">
              <a:lnSpc>
                <a:spcPct val="90000"/>
              </a:lnSpc>
              <a:buFont typeface="Wingdings" panose="05000000000000000000" pitchFamily="2" charset="2"/>
              <a:buChar char="§"/>
            </a:pPr>
            <a:r>
              <a:rPr lang="fr-FR" sz="1400" dirty="0">
                <a:solidFill>
                  <a:srgbClr val="004272"/>
                </a:solidFill>
                <a:latin typeface="Calibri" pitchFamily="34" charset="0"/>
                <a:cs typeface="Calibri" pitchFamily="34" charset="0"/>
              </a:rPr>
              <a:t>L’architecture du modèle d’arrêté individuel (cas général)</a:t>
            </a:r>
          </a:p>
          <a:p>
            <a:pPr marL="715963" indent="-211138">
              <a:lnSpc>
                <a:spcPct val="90000"/>
              </a:lnSpc>
              <a:buFont typeface="Wingdings" panose="05000000000000000000" pitchFamily="2" charset="2"/>
              <a:buChar char="§"/>
            </a:pPr>
            <a:r>
              <a:rPr lang="fr-FR" sz="1400" dirty="0">
                <a:solidFill>
                  <a:srgbClr val="004272"/>
                </a:solidFill>
                <a:latin typeface="Calibri" pitchFamily="34" charset="0"/>
                <a:cs typeface="Calibri" pitchFamily="34" charset="0"/>
              </a:rPr>
              <a:t>Un exemple de modèle d’arrêté individuel</a:t>
            </a:r>
          </a:p>
          <a:p>
            <a:pPr marL="715963" indent="-211138">
              <a:lnSpc>
                <a:spcPct val="90000"/>
              </a:lnSpc>
              <a:buFont typeface="Wingdings" panose="05000000000000000000" pitchFamily="2" charset="2"/>
              <a:buChar char="§"/>
            </a:pPr>
            <a:r>
              <a:rPr lang="fr-FR" sz="1400" dirty="0">
                <a:solidFill>
                  <a:srgbClr val="004272"/>
                </a:solidFill>
                <a:latin typeface="Calibri" pitchFamily="34" charset="0"/>
                <a:cs typeface="Calibri" pitchFamily="34" charset="0"/>
              </a:rPr>
              <a:t>Points particuliers</a:t>
            </a:r>
            <a:endParaRPr lang="fr-FR" sz="1400" strike="sngStrike" dirty="0">
              <a:solidFill>
                <a:srgbClr val="FF0000"/>
              </a:solidFill>
              <a:latin typeface="Calibri" pitchFamily="34" charset="0"/>
              <a:cs typeface="Calibri" pitchFamily="34" charset="0"/>
            </a:endParaRPr>
          </a:p>
        </p:txBody>
      </p:sp>
      <p:grpSp>
        <p:nvGrpSpPr>
          <p:cNvPr id="5" name="Groupe 4"/>
          <p:cNvGrpSpPr/>
          <p:nvPr/>
        </p:nvGrpSpPr>
        <p:grpSpPr>
          <a:xfrm>
            <a:off x="355516" y="6642639"/>
            <a:ext cx="6160770" cy="2969494"/>
            <a:chOff x="355516" y="5872046"/>
            <a:chExt cx="6160770" cy="2969494"/>
          </a:xfrm>
        </p:grpSpPr>
        <p:grpSp>
          <p:nvGrpSpPr>
            <p:cNvPr id="3" name="Groupe 2"/>
            <p:cNvGrpSpPr/>
            <p:nvPr/>
          </p:nvGrpSpPr>
          <p:grpSpPr>
            <a:xfrm>
              <a:off x="355516" y="6907834"/>
              <a:ext cx="6160770" cy="901453"/>
              <a:chOff x="355516" y="6907834"/>
              <a:chExt cx="6160770" cy="901453"/>
            </a:xfrm>
          </p:grpSpPr>
          <p:sp>
            <p:nvSpPr>
              <p:cNvPr id="73" name="Rectangle 72"/>
              <p:cNvSpPr/>
              <p:nvPr/>
            </p:nvSpPr>
            <p:spPr bwMode="auto">
              <a:xfrm>
                <a:off x="2187482" y="6907834"/>
                <a:ext cx="4328804" cy="889080"/>
              </a:xfrm>
              <a:prstGeom prst="rect">
                <a:avLst/>
              </a:prstGeom>
              <a:solidFill>
                <a:schemeClr val="bg1"/>
              </a:solidFill>
              <a:ln w="9525" cap="flat" cmpd="sng" algn="ctr">
                <a:solidFill>
                  <a:srgbClr val="AEC2E6"/>
                </a:solidFill>
                <a:prstDash val="solid"/>
                <a:round/>
                <a:headEnd type="none" w="med" len="med"/>
                <a:tailEnd type="none" w="med" len="med"/>
              </a:ln>
              <a:effectLst/>
            </p:spPr>
            <p:txBody>
              <a:bodyPr anchor="ctr"/>
              <a:lstStyle/>
              <a:p>
                <a:pPr marL="177800" indent="-177800" algn="just">
                  <a:buFont typeface="Arial" pitchFamily="34" charset="0"/>
                  <a:buChar char="•"/>
                  <a:defRPr/>
                </a:pPr>
                <a:r>
                  <a:rPr lang="fr-FR" sz="1400" kern="0" dirty="0">
                    <a:solidFill>
                      <a:srgbClr val="004272"/>
                    </a:solidFill>
                    <a:latin typeface="Calibri" panose="020F0502020204030204" pitchFamily="34" charset="0"/>
                    <a:cs typeface="ＭＳ Ｐゴシック"/>
                  </a:rPr>
                  <a:t> Des modèles validés par la DGAFP et la DGFIP (SRE et 2FCE-2A), permettant de garantir la sécurité juridique des actes et de prévenir les contentieux</a:t>
                </a:r>
              </a:p>
            </p:txBody>
          </p:sp>
          <p:sp>
            <p:nvSpPr>
              <p:cNvPr id="74" name="Pentagon 5"/>
              <p:cNvSpPr/>
              <p:nvPr/>
            </p:nvSpPr>
            <p:spPr bwMode="auto">
              <a:xfrm>
                <a:off x="355516" y="6920206"/>
                <a:ext cx="1771269" cy="889081"/>
              </a:xfrm>
              <a:prstGeom prst="homePlate">
                <a:avLst/>
              </a:prstGeom>
              <a:solidFill>
                <a:srgbClr val="004272"/>
              </a:solidFill>
              <a:ln w="9525" cap="flat" cmpd="sng" algn="ctr">
                <a:noFill/>
                <a:prstDash val="solid"/>
                <a:round/>
                <a:headEnd type="none" w="med" len="med"/>
                <a:tailEnd type="none" w="med" len="med"/>
              </a:ln>
              <a:effectLst/>
            </p:spPr>
            <p:txBody>
              <a:bodyPr lIns="36000" rIns="36000" anchor="ctr"/>
              <a:lstStyle/>
              <a:p>
                <a:pPr algn="ctr">
                  <a:defRPr/>
                </a:pPr>
                <a:r>
                  <a:rPr lang="fr-FR" sz="1400" b="1" kern="0" dirty="0">
                    <a:solidFill>
                      <a:schemeClr val="bg1"/>
                    </a:solidFill>
                    <a:latin typeface="+mn-lt"/>
                    <a:cs typeface="ＭＳ Ｐゴシック"/>
                  </a:rPr>
                  <a:t>Retour au réglementaire</a:t>
                </a:r>
              </a:p>
            </p:txBody>
          </p:sp>
        </p:grpSp>
        <p:grpSp>
          <p:nvGrpSpPr>
            <p:cNvPr id="4" name="Groupe 3"/>
            <p:cNvGrpSpPr/>
            <p:nvPr/>
          </p:nvGrpSpPr>
          <p:grpSpPr>
            <a:xfrm>
              <a:off x="355516" y="7943622"/>
              <a:ext cx="6160770" cy="897918"/>
              <a:chOff x="355516" y="7943622"/>
              <a:chExt cx="6160770" cy="897918"/>
            </a:xfrm>
          </p:grpSpPr>
          <p:sp>
            <p:nvSpPr>
              <p:cNvPr id="75" name="Rectangle 74"/>
              <p:cNvSpPr/>
              <p:nvPr/>
            </p:nvSpPr>
            <p:spPr bwMode="auto">
              <a:xfrm>
                <a:off x="2187482" y="7943622"/>
                <a:ext cx="4328804" cy="889080"/>
              </a:xfrm>
              <a:prstGeom prst="rect">
                <a:avLst/>
              </a:prstGeom>
              <a:solidFill>
                <a:schemeClr val="bg1"/>
              </a:solidFill>
              <a:ln w="9525" cap="flat" cmpd="sng" algn="ctr">
                <a:solidFill>
                  <a:srgbClr val="AEC2E6"/>
                </a:solidFill>
                <a:prstDash val="solid"/>
                <a:round/>
                <a:headEnd type="none" w="med" len="med"/>
                <a:tailEnd type="none" w="med" len="med"/>
              </a:ln>
              <a:effectLst/>
            </p:spPr>
            <p:txBody>
              <a:bodyPr anchor="ctr"/>
              <a:lstStyle/>
              <a:p>
                <a:pPr marL="177800" indent="-177800" algn="just">
                  <a:buFont typeface="Arial" pitchFamily="34" charset="0"/>
                  <a:buChar char="•"/>
                  <a:defRPr/>
                </a:pPr>
                <a:r>
                  <a:rPr lang="fr-FR" sz="1400" kern="0" dirty="0">
                    <a:solidFill>
                      <a:srgbClr val="004272"/>
                    </a:solidFill>
                    <a:latin typeface="Calibri" panose="020F0502020204030204" pitchFamily="34" charset="0"/>
                    <a:cs typeface="ＭＳ Ｐゴシック"/>
                  </a:rPr>
                  <a:t>Une bibliothèque d’actes individuels plus simple et standardisée, sécurisant la production des actes et facilitant leur maintenance</a:t>
                </a:r>
              </a:p>
            </p:txBody>
          </p:sp>
          <p:sp>
            <p:nvSpPr>
              <p:cNvPr id="76" name="Pentagon 7"/>
              <p:cNvSpPr/>
              <p:nvPr/>
            </p:nvSpPr>
            <p:spPr bwMode="auto">
              <a:xfrm>
                <a:off x="355516" y="7952459"/>
                <a:ext cx="1771269" cy="889081"/>
              </a:xfrm>
              <a:prstGeom prst="homePlate">
                <a:avLst/>
              </a:prstGeom>
              <a:solidFill>
                <a:srgbClr val="004272"/>
              </a:solidFill>
              <a:ln w="9525" cap="flat" cmpd="sng" algn="ctr">
                <a:noFill/>
                <a:prstDash val="solid"/>
                <a:round/>
                <a:headEnd type="none" w="med" len="med"/>
                <a:tailEnd type="none" w="med" len="med"/>
              </a:ln>
              <a:effectLst/>
            </p:spPr>
            <p:txBody>
              <a:bodyPr lIns="72000" rIns="72000" anchor="ctr"/>
              <a:lstStyle/>
              <a:p>
                <a:pPr algn="ctr">
                  <a:defRPr/>
                </a:pPr>
                <a:r>
                  <a:rPr lang="fr-FR" sz="1400" b="1" kern="0" dirty="0">
                    <a:solidFill>
                      <a:schemeClr val="bg1"/>
                    </a:solidFill>
                    <a:latin typeface="+mn-lt"/>
                    <a:cs typeface="ＭＳ Ｐゴシック"/>
                  </a:rPr>
                  <a:t>Simplification</a:t>
                </a:r>
              </a:p>
            </p:txBody>
          </p:sp>
        </p:grpSp>
        <p:grpSp>
          <p:nvGrpSpPr>
            <p:cNvPr id="2" name="Groupe 1"/>
            <p:cNvGrpSpPr/>
            <p:nvPr/>
          </p:nvGrpSpPr>
          <p:grpSpPr>
            <a:xfrm>
              <a:off x="355516" y="5872046"/>
              <a:ext cx="6160770" cy="901453"/>
              <a:chOff x="355516" y="5872046"/>
              <a:chExt cx="6160770" cy="901453"/>
            </a:xfrm>
          </p:grpSpPr>
          <p:sp>
            <p:nvSpPr>
              <p:cNvPr id="79" name="Rectangle 78"/>
              <p:cNvSpPr/>
              <p:nvPr/>
            </p:nvSpPr>
            <p:spPr bwMode="auto">
              <a:xfrm>
                <a:off x="2187482" y="5872046"/>
                <a:ext cx="4328804" cy="889080"/>
              </a:xfrm>
              <a:prstGeom prst="rect">
                <a:avLst/>
              </a:prstGeom>
              <a:solidFill>
                <a:schemeClr val="bg1"/>
              </a:solidFill>
              <a:ln w="9525" cap="flat" cmpd="sng" algn="ctr">
                <a:solidFill>
                  <a:srgbClr val="AEC2E6"/>
                </a:solidFill>
                <a:prstDash val="solid"/>
                <a:round/>
                <a:headEnd type="none" w="med" len="med"/>
                <a:tailEnd type="none" w="med" len="med"/>
              </a:ln>
              <a:effectLst/>
            </p:spPr>
            <p:txBody>
              <a:bodyPr anchor="ctr"/>
              <a:lstStyle/>
              <a:p>
                <a:pPr marL="177800" indent="-177800" algn="just">
                  <a:buFont typeface="Arial" pitchFamily="34" charset="0"/>
                  <a:buChar char="•"/>
                  <a:defRPr/>
                </a:pPr>
                <a:r>
                  <a:rPr lang="fr-FR" sz="1400" kern="0" dirty="0">
                    <a:solidFill>
                      <a:srgbClr val="004272"/>
                    </a:solidFill>
                    <a:latin typeface="Calibri" panose="020F0502020204030204" pitchFamily="34" charset="0"/>
                    <a:cs typeface="ＭＳ Ｐゴシック"/>
                  </a:rPr>
                  <a:t>Des modèles d’actes individuels partagés, favorisant l’harmonisation des pratiques entre les services et les ministères</a:t>
                </a:r>
                <a:endParaRPr lang="fr-FR" sz="1400" strike="sngStrike" kern="0" dirty="0">
                  <a:solidFill>
                    <a:srgbClr val="004272"/>
                  </a:solidFill>
                  <a:latin typeface="Calibri" panose="020F0502020204030204" pitchFamily="34" charset="0"/>
                  <a:cs typeface="ＭＳ Ｐゴシック"/>
                </a:endParaRPr>
              </a:p>
            </p:txBody>
          </p:sp>
          <p:sp>
            <p:nvSpPr>
              <p:cNvPr id="80" name="Pentagon 5"/>
              <p:cNvSpPr/>
              <p:nvPr/>
            </p:nvSpPr>
            <p:spPr bwMode="auto">
              <a:xfrm>
                <a:off x="355516" y="5884418"/>
                <a:ext cx="1771269" cy="889081"/>
              </a:xfrm>
              <a:prstGeom prst="homePlate">
                <a:avLst/>
              </a:prstGeom>
              <a:solidFill>
                <a:srgbClr val="004272"/>
              </a:solidFill>
              <a:ln w="9525" cap="flat" cmpd="sng" algn="ctr">
                <a:noFill/>
                <a:prstDash val="solid"/>
                <a:round/>
                <a:headEnd type="none" w="med" len="med"/>
                <a:tailEnd type="none" w="med" len="med"/>
              </a:ln>
              <a:effectLst/>
            </p:spPr>
            <p:txBody>
              <a:bodyPr lIns="72000" rIns="72000" anchor="ctr"/>
              <a:lstStyle/>
              <a:p>
                <a:pPr algn="ctr">
                  <a:defRPr/>
                </a:pPr>
                <a:r>
                  <a:rPr lang="fr-FR" sz="1400" b="1" kern="0" dirty="0">
                    <a:solidFill>
                      <a:schemeClr val="bg1"/>
                    </a:solidFill>
                    <a:latin typeface="+mn-lt"/>
                    <a:cs typeface="ＭＳ Ｐゴシック"/>
                  </a:rPr>
                  <a:t>Harmonisation</a:t>
                </a:r>
              </a:p>
            </p:txBody>
          </p:sp>
        </p:grpSp>
      </p:grpSp>
      <p:sp>
        <p:nvSpPr>
          <p:cNvPr id="69" name="Slide Number Placeholder 68"/>
          <p:cNvSpPr>
            <a:spLocks noGrp="1"/>
          </p:cNvSpPr>
          <p:nvPr>
            <p:ph type="sldNum" sz="quarter" idx="11"/>
          </p:nvPr>
        </p:nvSpPr>
        <p:spPr/>
        <p:txBody>
          <a:bodyPr/>
          <a:lstStyle/>
          <a:p>
            <a:pPr>
              <a:defRPr/>
            </a:pPr>
            <a:fld id="{6A9CE626-3159-4274-8158-4292551456C4}" type="slidenum">
              <a:rPr lang="en-GB" smtClean="0"/>
              <a:pPr>
                <a:defRPr/>
              </a:pPr>
              <a:t>1</a:t>
            </a:fld>
            <a:endParaRPr lang="en-GB" dirty="0"/>
          </a:p>
        </p:txBody>
      </p:sp>
      <p:pic>
        <p:nvPicPr>
          <p:cNvPr id="70" name="Image 69" descr="cid:image001.png@01D664EF.79148E80"/>
          <p:cNvPicPr/>
          <p:nvPr/>
        </p:nvPicPr>
        <p:blipFill>
          <a:blip r:embed="rId3">
            <a:extLst>
              <a:ext uri="{28A0092B-C50C-407E-A947-70E740481C1C}">
                <a14:useLocalDpi xmlns:a14="http://schemas.microsoft.com/office/drawing/2010/main" val="0"/>
              </a:ext>
            </a:extLst>
          </a:blip>
          <a:srcRect/>
          <a:stretch>
            <a:fillRect/>
          </a:stretch>
        </p:blipFill>
        <p:spPr bwMode="auto">
          <a:xfrm>
            <a:off x="22095" y="12520"/>
            <a:ext cx="3190875" cy="1123950"/>
          </a:xfrm>
          <a:prstGeom prst="rect">
            <a:avLst/>
          </a:prstGeom>
          <a:noFill/>
          <a:ln>
            <a:noFill/>
          </a:ln>
        </p:spPr>
      </p:pic>
      <p:sp>
        <p:nvSpPr>
          <p:cNvPr id="8" name="Rectangle à coins arrondis 7"/>
          <p:cNvSpPr/>
          <p:nvPr/>
        </p:nvSpPr>
        <p:spPr bwMode="auto">
          <a:xfrm>
            <a:off x="1925592" y="972845"/>
            <a:ext cx="4197059" cy="595685"/>
          </a:xfrm>
          <a:prstGeom prst="roundRect">
            <a:avLst/>
          </a:prstGeom>
          <a:solidFill>
            <a:srgbClr val="DFE7F5"/>
          </a:solidFill>
          <a:ln w="9525">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defRPr/>
            </a:pPr>
            <a:r>
              <a:rPr lang="fr-FR" sz="1400" b="1" dirty="0">
                <a:solidFill>
                  <a:srgbClr val="004272"/>
                </a:solidFill>
                <a:latin typeface="Calibri" pitchFamily="34" charset="0"/>
                <a:cs typeface="Calibri" pitchFamily="34" charset="0"/>
              </a:rPr>
              <a:t>Guide pratique de rédaction des actes administratifs</a:t>
            </a:r>
          </a:p>
          <a:p>
            <a:pPr algn="ctr">
              <a:defRPr/>
            </a:pPr>
            <a:r>
              <a:rPr lang="fr-FR" sz="1400" b="1" dirty="0">
                <a:solidFill>
                  <a:srgbClr val="004272"/>
                </a:solidFill>
                <a:latin typeface="Calibri" pitchFamily="34" charset="0"/>
                <a:cs typeface="Calibri" pitchFamily="34" charset="0"/>
              </a:rPr>
              <a:t> individuels de gestion</a:t>
            </a:r>
          </a:p>
        </p:txBody>
      </p:sp>
    </p:spTree>
    <p:extLst>
      <p:ext uri="{BB962C8B-B14F-4D97-AF65-F5344CB8AC3E}">
        <p14:creationId xmlns:p14="http://schemas.microsoft.com/office/powerpoint/2010/main" val="34823249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331660" y="836217"/>
            <a:ext cx="5616780" cy="8869444"/>
          </a:xfrm>
          <a:prstGeom prst="rect">
            <a:avLst/>
          </a:prstGeom>
          <a:solidFill>
            <a:schemeClr val="bg1"/>
          </a:solidFill>
          <a:ln w="9525">
            <a:solidFill>
              <a:schemeClr val="accent5"/>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fontAlgn="auto">
              <a:lnSpc>
                <a:spcPct val="90000"/>
              </a:lnSpc>
              <a:spcBef>
                <a:spcPts val="400"/>
              </a:spcBef>
              <a:spcAft>
                <a:spcPts val="0"/>
              </a:spcAft>
            </a:pPr>
            <a:endParaRPr lang="fr-FR" sz="1400" dirty="0" err="1">
              <a:solidFill>
                <a:schemeClr val="tx1">
                  <a:lumMod val="85000"/>
                  <a:lumOff val="15000"/>
                </a:schemeClr>
              </a:solidFill>
              <a:cs typeface="+mn-cs"/>
            </a:endParaRPr>
          </a:p>
        </p:txBody>
      </p:sp>
      <p:sp>
        <p:nvSpPr>
          <p:cNvPr id="2" name="Rectangle 1"/>
          <p:cNvSpPr/>
          <p:nvPr/>
        </p:nvSpPr>
        <p:spPr>
          <a:xfrm>
            <a:off x="334653" y="128330"/>
            <a:ext cx="5614697" cy="707886"/>
          </a:xfrm>
          <a:prstGeom prst="rect">
            <a:avLst/>
          </a:prstGeom>
          <a:ln w="19050">
            <a:noFill/>
          </a:ln>
        </p:spPr>
        <p:txBody>
          <a:bodyPr wrap="square" lIns="0">
            <a:spAutoFit/>
          </a:bodyPr>
          <a:lstStyle/>
          <a:p>
            <a:pPr algn="ctr">
              <a:defRPr/>
            </a:pPr>
            <a:r>
              <a:rPr lang="fr-FR" sz="2000" b="1" kern="0" dirty="0">
                <a:solidFill>
                  <a:srgbClr val="004272"/>
                </a:solidFill>
                <a:latin typeface="Calibri" pitchFamily="34" charset="0"/>
                <a:ea typeface="ＭＳ Ｐゴシック" pitchFamily="34" charset="-128"/>
                <a:cs typeface="ＭＳ Ｐゴシック"/>
              </a:rPr>
              <a:t>Un exemple de modèle d’arrêté individuel de la BDA (page 1)</a:t>
            </a:r>
          </a:p>
        </p:txBody>
      </p:sp>
      <p:sp>
        <p:nvSpPr>
          <p:cNvPr id="6" name="TextBox 5"/>
          <p:cNvSpPr txBox="1"/>
          <p:nvPr/>
        </p:nvSpPr>
        <p:spPr bwMode="auto">
          <a:xfrm>
            <a:off x="580950" y="7905410"/>
            <a:ext cx="5040700" cy="1200329"/>
          </a:xfrm>
          <a:prstGeom prst="rect">
            <a:avLst/>
          </a:prstGeom>
          <a:noFill/>
          <a:ln w="9525">
            <a:noFill/>
            <a:miter lim="800000"/>
            <a:headEnd/>
            <a:tailEnd/>
          </a:ln>
        </p:spPr>
        <p:txBody>
          <a:bodyPr wrap="square" rtlCol="0">
            <a:spAutoFit/>
          </a:bodyPr>
          <a:lstStyle/>
          <a:p>
            <a:pPr algn="just"/>
            <a:r>
              <a:rPr lang="fr-FR" sz="1200" b="1" dirty="0">
                <a:latin typeface="+mn-lt"/>
              </a:rPr>
              <a:t>Article 1</a:t>
            </a:r>
            <a:r>
              <a:rPr lang="fr-FR" sz="1200" b="1" baseline="30000" dirty="0">
                <a:latin typeface="+mn-lt"/>
              </a:rPr>
              <a:t>er</a:t>
            </a:r>
            <a:r>
              <a:rPr lang="fr-FR" sz="1200" dirty="0">
                <a:latin typeface="+mn-lt"/>
              </a:rPr>
              <a:t> : </a:t>
            </a:r>
            <a:r>
              <a:rPr lang="fr-FR" sz="1200" i="1" dirty="0">
                <a:latin typeface="+mn-lt"/>
              </a:rPr>
              <a:t>(dispositif juridique traduisant l’événement de gestion, objet de l’acte).</a:t>
            </a:r>
            <a:endParaRPr lang="fr-FR" sz="1200" dirty="0">
              <a:latin typeface="+mn-lt"/>
            </a:endParaRPr>
          </a:p>
          <a:p>
            <a:pPr algn="just"/>
            <a:r>
              <a:rPr lang="fr-FR" sz="1200" b="1" dirty="0">
                <a:latin typeface="+mn-lt"/>
              </a:rPr>
              <a:t>Article 2</a:t>
            </a:r>
            <a:r>
              <a:rPr lang="fr-FR" sz="1200" i="1" dirty="0">
                <a:latin typeface="+mn-lt"/>
              </a:rPr>
              <a:t> : (information de l’agent sur les conséquences juridiques de l’événement de gestion sur sa carrière).</a:t>
            </a:r>
            <a:endParaRPr lang="fr-FR" sz="1200" dirty="0">
              <a:latin typeface="+mn-lt"/>
            </a:endParaRPr>
          </a:p>
          <a:p>
            <a:pPr algn="just"/>
            <a:r>
              <a:rPr lang="fr-FR" sz="1200" b="1" dirty="0">
                <a:latin typeface="+mn-lt"/>
              </a:rPr>
              <a:t>Article 3 (et suivants, le cas échéant) </a:t>
            </a:r>
            <a:r>
              <a:rPr lang="fr-FR" sz="1200" i="1" dirty="0">
                <a:latin typeface="+mn-lt"/>
              </a:rPr>
              <a:t>: (rappel des conditions de renouvellement, de fin de la situation juridique).</a:t>
            </a:r>
            <a:endParaRPr lang="fr-FR" sz="1200" dirty="0">
              <a:latin typeface="+mn-lt"/>
            </a:endParaRPr>
          </a:p>
        </p:txBody>
      </p:sp>
      <p:sp>
        <p:nvSpPr>
          <p:cNvPr id="10" name="TextBox 9"/>
          <p:cNvSpPr txBox="1"/>
          <p:nvPr/>
        </p:nvSpPr>
        <p:spPr bwMode="auto">
          <a:xfrm>
            <a:off x="2708900" y="7545360"/>
            <a:ext cx="1080150" cy="258532"/>
          </a:xfrm>
          <a:prstGeom prst="rect">
            <a:avLst/>
          </a:prstGeom>
          <a:noFill/>
          <a:ln w="9525">
            <a:noFill/>
            <a:miter lim="800000"/>
            <a:headEnd/>
            <a:tailEnd/>
          </a:ln>
        </p:spPr>
        <p:txBody>
          <a:bodyPr wrap="square" rtlCol="0">
            <a:spAutoFit/>
          </a:bodyPr>
          <a:lstStyle/>
          <a:p>
            <a:pPr>
              <a:lnSpc>
                <a:spcPct val="90000"/>
              </a:lnSpc>
            </a:pPr>
            <a:r>
              <a:rPr lang="fr-FR" sz="1200" b="1" dirty="0">
                <a:solidFill>
                  <a:schemeClr val="tx1">
                    <a:lumMod val="85000"/>
                    <a:lumOff val="15000"/>
                  </a:schemeClr>
                </a:solidFill>
                <a:latin typeface="Calibri" pitchFamily="34" charset="0"/>
                <a:cs typeface="Calibri" pitchFamily="34" charset="0"/>
              </a:rPr>
              <a:t>Arrête[nt]</a:t>
            </a:r>
          </a:p>
        </p:txBody>
      </p:sp>
      <p:sp>
        <p:nvSpPr>
          <p:cNvPr id="11" name="Slide Number Placeholder 10"/>
          <p:cNvSpPr>
            <a:spLocks noGrp="1"/>
          </p:cNvSpPr>
          <p:nvPr>
            <p:ph type="sldNum" sz="quarter" idx="11"/>
          </p:nvPr>
        </p:nvSpPr>
        <p:spPr/>
        <p:txBody>
          <a:bodyPr/>
          <a:lstStyle/>
          <a:p>
            <a:pPr>
              <a:defRPr/>
            </a:pPr>
            <a:fld id="{6A9CE626-3159-4274-8158-4292551456C4}" type="slidenum">
              <a:rPr lang="en-GB" smtClean="0"/>
              <a:pPr>
                <a:defRPr/>
              </a:pPr>
              <a:t>10</a:t>
            </a:fld>
            <a:endParaRPr lang="en-GB" dirty="0"/>
          </a:p>
        </p:txBody>
      </p:sp>
      <p:sp>
        <p:nvSpPr>
          <p:cNvPr id="7" name="Text Box 2"/>
          <p:cNvSpPr txBox="1">
            <a:spLocks noChangeArrowheads="1"/>
          </p:cNvSpPr>
          <p:nvPr/>
        </p:nvSpPr>
        <p:spPr bwMode="auto">
          <a:xfrm>
            <a:off x="359679" y="2002125"/>
            <a:ext cx="1962150" cy="71856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ts val="0"/>
              </a:spcAft>
              <a:buClrTx/>
              <a:buSzTx/>
              <a:buFontTx/>
              <a:buNone/>
              <a:tabLst/>
            </a:pPr>
            <a:r>
              <a:rPr kumimoji="0" lang="fr-FR" altLang="fr-FR" sz="1100" b="0" i="0" u="none" strike="noStrike" cap="none" normalizeH="0" baseline="0" dirty="0">
                <a:ln>
                  <a:noFill/>
                </a:ln>
                <a:solidFill>
                  <a:schemeClr val="tx1"/>
                </a:solidFill>
                <a:effectLst/>
                <a:latin typeface="Calibri" panose="020F0502020204030204" pitchFamily="34" charset="0"/>
              </a:rPr>
              <a:t>[Imputation budgétaire]</a:t>
            </a:r>
          </a:p>
          <a:p>
            <a:pPr marL="0" marR="0" lvl="0" indent="0" algn="l" defTabSz="914400" rtl="0" eaLnBrk="0" fontAlgn="base" latinLnBrk="0" hangingPunct="0">
              <a:lnSpc>
                <a:spcPct val="100000"/>
              </a:lnSpc>
              <a:spcBef>
                <a:spcPct val="0"/>
              </a:spcBef>
              <a:spcAft>
                <a:spcPts val="0"/>
              </a:spcAft>
              <a:buClrTx/>
              <a:buSzTx/>
              <a:buFontTx/>
              <a:buNone/>
              <a:tabLst/>
            </a:pPr>
            <a:r>
              <a:rPr kumimoji="0" lang="fr-FR" altLang="fr-FR" sz="1100" b="0" i="0" u="none" strike="noStrike" cap="none" normalizeH="0" baseline="0" dirty="0">
                <a:ln>
                  <a:noFill/>
                </a:ln>
                <a:solidFill>
                  <a:schemeClr val="tx1"/>
                </a:solidFill>
                <a:effectLst/>
                <a:latin typeface="Calibri" panose="020F0502020204030204" pitchFamily="34" charset="0"/>
              </a:rPr>
              <a:t>[Donnée 2]</a:t>
            </a:r>
          </a:p>
          <a:p>
            <a:pPr marL="0" marR="0" lvl="0" indent="0" algn="l" defTabSz="914400" rtl="0" eaLnBrk="0" fontAlgn="base" latinLnBrk="0" hangingPunct="0">
              <a:lnSpc>
                <a:spcPct val="100000"/>
              </a:lnSpc>
              <a:spcBef>
                <a:spcPct val="0"/>
              </a:spcBef>
              <a:spcAft>
                <a:spcPts val="0"/>
              </a:spcAft>
              <a:buClrTx/>
              <a:buSzTx/>
              <a:buFontTx/>
              <a:buNone/>
              <a:tabLst/>
            </a:pPr>
            <a:r>
              <a:rPr kumimoji="0" lang="fr-FR" altLang="fr-FR" sz="1100" b="0" i="0" u="none" strike="noStrike" cap="none" normalizeH="0" baseline="0" dirty="0">
                <a:ln>
                  <a:noFill/>
                </a:ln>
                <a:solidFill>
                  <a:schemeClr val="tx1"/>
                </a:solidFill>
                <a:effectLst/>
                <a:latin typeface="Calibri" panose="020F0502020204030204" pitchFamily="34" charset="0"/>
              </a:rPr>
              <a:t>[Donnée 3]</a:t>
            </a:r>
          </a:p>
          <a:p>
            <a:pPr marL="0" marR="0" lvl="0" indent="0" algn="l" defTabSz="914400" rtl="0" eaLnBrk="0" fontAlgn="base" latinLnBrk="0" hangingPunct="0">
              <a:lnSpc>
                <a:spcPct val="100000"/>
              </a:lnSpc>
              <a:spcBef>
                <a:spcPct val="0"/>
              </a:spcBef>
              <a:spcAft>
                <a:spcPts val="0"/>
              </a:spcAft>
              <a:buClrTx/>
              <a:buSzTx/>
              <a:buFontTx/>
              <a:buNone/>
              <a:tabLst/>
            </a:pPr>
            <a:r>
              <a:rPr kumimoji="0" lang="fr-FR" altLang="fr-FR" sz="1100" b="0" i="0" u="none" strike="noStrike" cap="none" normalizeH="0" baseline="0" dirty="0">
                <a:ln>
                  <a:noFill/>
                </a:ln>
                <a:solidFill>
                  <a:schemeClr val="tx1"/>
                </a:solidFill>
                <a:effectLst/>
                <a:latin typeface="Calibri" panose="020F0502020204030204" pitchFamily="34" charset="0"/>
              </a:rPr>
              <a:t>[Donnée 4]</a:t>
            </a: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pic>
        <p:nvPicPr>
          <p:cNvPr id="4" name="Image 3" descr="Capture d’écra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0421" y="4900605"/>
            <a:ext cx="57158" cy="104790"/>
          </a:xfrm>
          <a:prstGeom prst="rect">
            <a:avLst/>
          </a:prstGeom>
        </p:spPr>
      </p:pic>
      <p:pic>
        <p:nvPicPr>
          <p:cNvPr id="12" name="Image 11"/>
          <p:cNvPicPr>
            <a:picLocks noChangeAspect="1"/>
          </p:cNvPicPr>
          <p:nvPr/>
        </p:nvPicPr>
        <p:blipFill>
          <a:blip r:embed="rId4"/>
          <a:stretch>
            <a:fillRect/>
          </a:stretch>
        </p:blipFill>
        <p:spPr>
          <a:xfrm>
            <a:off x="403670" y="864686"/>
            <a:ext cx="1369100" cy="1135904"/>
          </a:xfrm>
          <a:prstGeom prst="rect">
            <a:avLst/>
          </a:prstGeom>
        </p:spPr>
      </p:pic>
      <p:sp>
        <p:nvSpPr>
          <p:cNvPr id="8" name="ZoneTexte 7"/>
          <p:cNvSpPr txBox="1"/>
          <p:nvPr/>
        </p:nvSpPr>
        <p:spPr bwMode="auto">
          <a:xfrm>
            <a:off x="2531408" y="2650488"/>
            <a:ext cx="1782370" cy="286232"/>
          </a:xfrm>
          <a:prstGeom prst="rect">
            <a:avLst/>
          </a:prstGeom>
          <a:noFill/>
          <a:ln w="9525">
            <a:noFill/>
            <a:miter lim="800000"/>
            <a:headEnd/>
            <a:tailEnd/>
          </a:ln>
        </p:spPr>
        <p:txBody>
          <a:bodyPr wrap="square" rtlCol="0">
            <a:spAutoFit/>
          </a:bodyPr>
          <a:lstStyle/>
          <a:p>
            <a:pPr>
              <a:lnSpc>
                <a:spcPct val="90000"/>
              </a:lnSpc>
            </a:pPr>
            <a:r>
              <a:rPr lang="fr-FR" sz="1400" b="1" dirty="0"/>
              <a:t>Ministère de […]</a:t>
            </a:r>
            <a:endParaRPr lang="fr-FR" sz="1200" dirty="0">
              <a:solidFill>
                <a:schemeClr val="tx1">
                  <a:lumMod val="85000"/>
                  <a:lumOff val="15000"/>
                </a:schemeClr>
              </a:solidFill>
              <a:latin typeface="Calibri" pitchFamily="34" charset="0"/>
              <a:cs typeface="Calibri" pitchFamily="34" charset="0"/>
            </a:endParaRPr>
          </a:p>
        </p:txBody>
      </p:sp>
      <p:sp>
        <p:nvSpPr>
          <p:cNvPr id="14" name="ZoneTexte 13"/>
          <p:cNvSpPr txBox="1"/>
          <p:nvPr/>
        </p:nvSpPr>
        <p:spPr bwMode="auto">
          <a:xfrm>
            <a:off x="2531408" y="2916348"/>
            <a:ext cx="1782370" cy="452432"/>
          </a:xfrm>
          <a:prstGeom prst="rect">
            <a:avLst/>
          </a:prstGeom>
          <a:noFill/>
          <a:ln w="9525">
            <a:noFill/>
            <a:miter lim="800000"/>
            <a:headEnd/>
            <a:tailEnd/>
          </a:ln>
        </p:spPr>
        <p:txBody>
          <a:bodyPr wrap="square" rtlCol="0">
            <a:spAutoFit/>
          </a:bodyPr>
          <a:lstStyle/>
          <a:p>
            <a:pPr>
              <a:lnSpc>
                <a:spcPct val="90000"/>
              </a:lnSpc>
            </a:pPr>
            <a:r>
              <a:rPr lang="fr-FR" sz="1400" b="1" dirty="0"/>
              <a:t>Arrêté n° […]</a:t>
            </a:r>
          </a:p>
          <a:p>
            <a:pPr>
              <a:lnSpc>
                <a:spcPct val="90000"/>
              </a:lnSpc>
            </a:pPr>
            <a:endParaRPr lang="fr-FR" sz="1200" dirty="0">
              <a:solidFill>
                <a:schemeClr val="tx1">
                  <a:lumMod val="85000"/>
                  <a:lumOff val="15000"/>
                </a:schemeClr>
              </a:solidFill>
              <a:latin typeface="Arial" panose="020B0604020202020204" pitchFamily="34" charset="0"/>
              <a:cs typeface="Arial" panose="020B0604020202020204" pitchFamily="34" charset="0"/>
            </a:endParaRPr>
          </a:p>
        </p:txBody>
      </p:sp>
      <p:pic>
        <p:nvPicPr>
          <p:cNvPr id="16" name="Image 15"/>
          <p:cNvPicPr>
            <a:picLocks noChangeAspect="1"/>
          </p:cNvPicPr>
          <p:nvPr/>
        </p:nvPicPr>
        <p:blipFill>
          <a:blip r:embed="rId5"/>
          <a:stretch>
            <a:fillRect/>
          </a:stretch>
        </p:blipFill>
        <p:spPr>
          <a:xfrm>
            <a:off x="359679" y="3224760"/>
            <a:ext cx="5563735" cy="4320358"/>
          </a:xfrm>
          <a:prstGeom prst="rect">
            <a:avLst/>
          </a:prstGeom>
        </p:spPr>
      </p:pic>
      <p:cxnSp>
        <p:nvCxnSpPr>
          <p:cNvPr id="3" name="Straight Connector 20"/>
          <p:cNvCxnSpPr>
            <a:cxnSpLocks noChangeShapeType="1"/>
          </p:cNvCxnSpPr>
          <p:nvPr/>
        </p:nvCxnSpPr>
        <p:spPr bwMode="auto">
          <a:xfrm>
            <a:off x="359679" y="776420"/>
            <a:ext cx="5398667" cy="0"/>
          </a:xfrm>
          <a:prstGeom prst="line">
            <a:avLst/>
          </a:prstGeom>
          <a:noFill/>
          <a:ln w="38100" algn="ctr">
            <a:solidFill>
              <a:srgbClr val="AEC2E6"/>
            </a:solidFill>
            <a:round/>
            <a:headEnd/>
            <a:tailEnd/>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332570" y="1206626"/>
            <a:ext cx="6048840" cy="3818384"/>
          </a:xfrm>
          <a:prstGeom prst="rect">
            <a:avLst/>
          </a:prstGeom>
          <a:solidFill>
            <a:schemeClr val="bg1"/>
          </a:solidFill>
          <a:ln w="9525">
            <a:solidFill>
              <a:schemeClr val="accent5"/>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fontAlgn="auto">
              <a:lnSpc>
                <a:spcPct val="90000"/>
              </a:lnSpc>
              <a:spcBef>
                <a:spcPts val="400"/>
              </a:spcBef>
              <a:spcAft>
                <a:spcPts val="0"/>
              </a:spcAft>
            </a:pPr>
            <a:endParaRPr lang="fr-FR" sz="1400" dirty="0" err="1">
              <a:solidFill>
                <a:schemeClr val="tx1">
                  <a:lumMod val="85000"/>
                  <a:lumOff val="15000"/>
                </a:schemeClr>
              </a:solidFill>
              <a:cs typeface="+mn-cs"/>
            </a:endParaRPr>
          </a:p>
        </p:txBody>
      </p:sp>
      <p:sp>
        <p:nvSpPr>
          <p:cNvPr id="2" name="Rectangle 1"/>
          <p:cNvSpPr/>
          <p:nvPr/>
        </p:nvSpPr>
        <p:spPr>
          <a:xfrm>
            <a:off x="334653" y="128330"/>
            <a:ext cx="5614697" cy="707886"/>
          </a:xfrm>
          <a:prstGeom prst="rect">
            <a:avLst/>
          </a:prstGeom>
          <a:ln w="19050">
            <a:noFill/>
          </a:ln>
        </p:spPr>
        <p:txBody>
          <a:bodyPr wrap="square" lIns="0">
            <a:spAutoFit/>
          </a:bodyPr>
          <a:lstStyle/>
          <a:p>
            <a:pPr algn="ctr">
              <a:defRPr/>
            </a:pPr>
            <a:r>
              <a:rPr lang="fr-FR" sz="2000" b="1" kern="0" dirty="0">
                <a:solidFill>
                  <a:srgbClr val="004272"/>
                </a:solidFill>
                <a:latin typeface="Calibri" pitchFamily="34" charset="0"/>
                <a:ea typeface="ＭＳ Ｐゴシック" pitchFamily="34" charset="-128"/>
                <a:cs typeface="ＭＳ Ｐゴシック"/>
              </a:rPr>
              <a:t>Un exemple de modèle d’arrêté individuel de la BDA (page 2)</a:t>
            </a:r>
          </a:p>
        </p:txBody>
      </p:sp>
      <p:cxnSp>
        <p:nvCxnSpPr>
          <p:cNvPr id="3" name="Straight Connector 20"/>
          <p:cNvCxnSpPr>
            <a:cxnSpLocks noChangeShapeType="1"/>
          </p:cNvCxnSpPr>
          <p:nvPr/>
        </p:nvCxnSpPr>
        <p:spPr bwMode="auto">
          <a:xfrm>
            <a:off x="334653" y="836216"/>
            <a:ext cx="5326657" cy="0"/>
          </a:xfrm>
          <a:prstGeom prst="line">
            <a:avLst/>
          </a:prstGeom>
          <a:noFill/>
          <a:ln w="38100" algn="ctr">
            <a:solidFill>
              <a:srgbClr val="AEC2E6"/>
            </a:solidFill>
            <a:round/>
            <a:headEnd/>
            <a:tailEnd/>
          </a:ln>
        </p:spPr>
      </p:cxnSp>
      <p:sp>
        <p:nvSpPr>
          <p:cNvPr id="5" name="TextBox 4"/>
          <p:cNvSpPr txBox="1"/>
          <p:nvPr/>
        </p:nvSpPr>
        <p:spPr bwMode="auto">
          <a:xfrm>
            <a:off x="369616" y="1266375"/>
            <a:ext cx="5939784" cy="4262705"/>
          </a:xfrm>
          <a:prstGeom prst="rect">
            <a:avLst/>
          </a:prstGeom>
          <a:noFill/>
          <a:ln w="9525">
            <a:noFill/>
            <a:miter lim="800000"/>
            <a:headEnd/>
            <a:tailEnd/>
          </a:ln>
        </p:spPr>
        <p:txBody>
          <a:bodyPr wrap="square" rtlCol="0">
            <a:spAutoFit/>
          </a:bodyPr>
          <a:lstStyle/>
          <a:p>
            <a:pPr>
              <a:lnSpc>
                <a:spcPct val="90000"/>
              </a:lnSpc>
            </a:pPr>
            <a:endParaRPr lang="fr-FR" sz="1200" i="1" dirty="0">
              <a:solidFill>
                <a:schemeClr val="tx1">
                  <a:lumMod val="85000"/>
                  <a:lumOff val="15000"/>
                </a:schemeClr>
              </a:solidFill>
              <a:latin typeface="Calibri" pitchFamily="34" charset="0"/>
              <a:cs typeface="Calibri" pitchFamily="34" charset="0"/>
            </a:endParaRPr>
          </a:p>
          <a:p>
            <a:pPr>
              <a:lnSpc>
                <a:spcPct val="90000"/>
              </a:lnSpc>
            </a:pPr>
            <a:endParaRPr lang="fr-FR" sz="1200" i="1" dirty="0">
              <a:solidFill>
                <a:schemeClr val="tx1">
                  <a:lumMod val="85000"/>
                  <a:lumOff val="15000"/>
                </a:schemeClr>
              </a:solidFill>
              <a:latin typeface="Calibri" pitchFamily="34" charset="0"/>
              <a:cs typeface="Calibri" pitchFamily="34" charset="0"/>
            </a:endParaRPr>
          </a:p>
          <a:p>
            <a:pPr>
              <a:lnSpc>
                <a:spcPct val="90000"/>
              </a:lnSpc>
            </a:pPr>
            <a:endParaRPr lang="fr-FR" sz="1200" i="1" dirty="0">
              <a:solidFill>
                <a:schemeClr val="tx1">
                  <a:lumMod val="85000"/>
                  <a:lumOff val="15000"/>
                </a:schemeClr>
              </a:solidFill>
              <a:latin typeface="Calibri" pitchFamily="34" charset="0"/>
              <a:cs typeface="Calibri" pitchFamily="34" charset="0"/>
            </a:endParaRPr>
          </a:p>
          <a:p>
            <a:pPr>
              <a:lnSpc>
                <a:spcPct val="90000"/>
              </a:lnSpc>
            </a:pPr>
            <a:endParaRPr lang="fr-FR" sz="1200" i="1" dirty="0">
              <a:solidFill>
                <a:schemeClr val="tx1">
                  <a:lumMod val="85000"/>
                  <a:lumOff val="15000"/>
                </a:schemeClr>
              </a:solidFill>
              <a:latin typeface="Calibri" pitchFamily="34" charset="0"/>
              <a:cs typeface="Calibri" pitchFamily="34" charset="0"/>
            </a:endParaRPr>
          </a:p>
          <a:p>
            <a:pPr>
              <a:lnSpc>
                <a:spcPct val="90000"/>
              </a:lnSpc>
            </a:pPr>
            <a:endParaRPr lang="fr-FR" sz="1200" i="1" dirty="0">
              <a:solidFill>
                <a:schemeClr val="tx1">
                  <a:lumMod val="85000"/>
                  <a:lumOff val="15000"/>
                </a:schemeClr>
              </a:solidFill>
              <a:latin typeface="Calibri" pitchFamily="34" charset="0"/>
              <a:cs typeface="Calibri" pitchFamily="34" charset="0"/>
            </a:endParaRPr>
          </a:p>
          <a:p>
            <a:pPr>
              <a:lnSpc>
                <a:spcPct val="90000"/>
              </a:lnSpc>
            </a:pPr>
            <a:endParaRPr lang="fr-FR" sz="1200" i="1" dirty="0">
              <a:solidFill>
                <a:schemeClr val="tx1">
                  <a:lumMod val="85000"/>
                  <a:lumOff val="15000"/>
                </a:schemeClr>
              </a:solidFill>
              <a:latin typeface="Calibri" pitchFamily="34" charset="0"/>
              <a:cs typeface="Calibri" pitchFamily="34" charset="0"/>
            </a:endParaRPr>
          </a:p>
          <a:p>
            <a:pPr>
              <a:lnSpc>
                <a:spcPct val="90000"/>
              </a:lnSpc>
            </a:pPr>
            <a:endParaRPr lang="fr-FR" sz="1200" i="1" dirty="0">
              <a:solidFill>
                <a:schemeClr val="tx1">
                  <a:lumMod val="85000"/>
                  <a:lumOff val="15000"/>
                </a:schemeClr>
              </a:solidFill>
              <a:latin typeface="Calibri" pitchFamily="34" charset="0"/>
              <a:cs typeface="Calibri" pitchFamily="34" charset="0"/>
            </a:endParaRPr>
          </a:p>
          <a:p>
            <a:pPr>
              <a:lnSpc>
                <a:spcPct val="90000"/>
              </a:lnSpc>
            </a:pPr>
            <a:endParaRPr lang="fr-FR" sz="1200" i="1" dirty="0">
              <a:solidFill>
                <a:schemeClr val="tx1">
                  <a:lumMod val="85000"/>
                  <a:lumOff val="15000"/>
                </a:schemeClr>
              </a:solidFill>
              <a:latin typeface="Calibri" pitchFamily="34" charset="0"/>
              <a:cs typeface="Calibri" pitchFamily="34" charset="0"/>
            </a:endParaRPr>
          </a:p>
          <a:p>
            <a:pPr>
              <a:lnSpc>
                <a:spcPct val="90000"/>
              </a:lnSpc>
            </a:pPr>
            <a:endParaRPr lang="fr-FR" sz="1200" i="1" dirty="0">
              <a:solidFill>
                <a:schemeClr val="tx1">
                  <a:lumMod val="85000"/>
                  <a:lumOff val="15000"/>
                </a:schemeClr>
              </a:solidFill>
              <a:latin typeface="Calibri" pitchFamily="34" charset="0"/>
              <a:cs typeface="Calibri" pitchFamily="34" charset="0"/>
            </a:endParaRPr>
          </a:p>
          <a:p>
            <a:pPr>
              <a:lnSpc>
                <a:spcPct val="90000"/>
              </a:lnSpc>
            </a:pPr>
            <a:endParaRPr lang="fr-FR" sz="1200" i="1" dirty="0">
              <a:solidFill>
                <a:schemeClr val="tx1">
                  <a:lumMod val="85000"/>
                  <a:lumOff val="15000"/>
                </a:schemeClr>
              </a:solidFill>
              <a:latin typeface="Calibri" pitchFamily="34" charset="0"/>
              <a:cs typeface="Calibri" pitchFamily="34" charset="0"/>
            </a:endParaRPr>
          </a:p>
          <a:p>
            <a:pPr>
              <a:lnSpc>
                <a:spcPct val="90000"/>
              </a:lnSpc>
              <a:spcAft>
                <a:spcPts val="600"/>
              </a:spcAft>
            </a:pPr>
            <a:r>
              <a:rPr lang="fr-FR" sz="1200" b="1" dirty="0">
                <a:solidFill>
                  <a:schemeClr val="tx1">
                    <a:lumMod val="85000"/>
                    <a:lumOff val="15000"/>
                  </a:schemeClr>
                </a:solidFill>
                <a:latin typeface="Calibri" pitchFamily="34" charset="0"/>
                <a:cs typeface="Calibri" pitchFamily="34" charset="0"/>
              </a:rPr>
              <a:t>Dernier article </a:t>
            </a:r>
            <a:r>
              <a:rPr lang="fr-FR" sz="1200" dirty="0">
                <a:solidFill>
                  <a:schemeClr val="tx1">
                    <a:lumMod val="85000"/>
                    <a:lumOff val="15000"/>
                  </a:schemeClr>
                </a:solidFill>
                <a:latin typeface="Calibri" pitchFamily="34" charset="0"/>
                <a:cs typeface="Calibri" pitchFamily="34" charset="0"/>
              </a:rPr>
              <a:t>(article d’exécution) : [Le directeur [La directrice] des ressources humaines du ministère de […] est chargé[e] de l’exécution du présent arrêté.]</a:t>
            </a:r>
          </a:p>
          <a:p>
            <a:pPr>
              <a:lnSpc>
                <a:spcPct val="90000"/>
              </a:lnSpc>
              <a:spcAft>
                <a:spcPts val="600"/>
              </a:spcAft>
            </a:pPr>
            <a:endParaRPr lang="fr-FR" sz="1200" dirty="0">
              <a:solidFill>
                <a:schemeClr val="tx1">
                  <a:lumMod val="85000"/>
                  <a:lumOff val="15000"/>
                </a:schemeClr>
              </a:solidFill>
              <a:latin typeface="Calibri" pitchFamily="34" charset="0"/>
              <a:cs typeface="Calibri" pitchFamily="34" charset="0"/>
            </a:endParaRPr>
          </a:p>
          <a:p>
            <a:pPr>
              <a:lnSpc>
                <a:spcPct val="90000"/>
              </a:lnSpc>
              <a:spcAft>
                <a:spcPts val="600"/>
              </a:spcAft>
            </a:pPr>
            <a:endParaRPr lang="fr-FR" sz="1200" dirty="0">
              <a:solidFill>
                <a:schemeClr val="tx1">
                  <a:lumMod val="85000"/>
                  <a:lumOff val="15000"/>
                </a:schemeClr>
              </a:solidFill>
              <a:latin typeface="Calibri" pitchFamily="34" charset="0"/>
              <a:cs typeface="Calibri" pitchFamily="34" charset="0"/>
            </a:endParaRPr>
          </a:p>
          <a:p>
            <a:pPr>
              <a:lnSpc>
                <a:spcPct val="90000"/>
              </a:lnSpc>
              <a:spcBef>
                <a:spcPts val="600"/>
              </a:spcBef>
              <a:spcAft>
                <a:spcPts val="600"/>
              </a:spcAft>
            </a:pPr>
            <a:r>
              <a:rPr lang="fr-FR" sz="1200" dirty="0">
                <a:solidFill>
                  <a:schemeClr val="tx1">
                    <a:lumMod val="85000"/>
                    <a:lumOff val="15000"/>
                  </a:schemeClr>
                </a:solidFill>
                <a:latin typeface="Calibri" pitchFamily="34" charset="0"/>
                <a:cs typeface="Calibri" pitchFamily="34" charset="0"/>
              </a:rPr>
              <a:t>Fait le (…)</a:t>
            </a:r>
          </a:p>
          <a:p>
            <a:pPr indent="628650">
              <a:spcBef>
                <a:spcPts val="0"/>
              </a:spcBef>
            </a:pPr>
            <a:r>
              <a:rPr lang="fr-FR" sz="1200" dirty="0">
                <a:solidFill>
                  <a:schemeClr val="tx1">
                    <a:lumMod val="85000"/>
                    <a:lumOff val="15000"/>
                  </a:schemeClr>
                </a:solidFill>
                <a:latin typeface="Calibri" pitchFamily="34" charset="0"/>
                <a:cs typeface="Calibri" pitchFamily="34" charset="0"/>
              </a:rPr>
              <a:t>Pour le [la] ministre et par délégation :</a:t>
            </a:r>
          </a:p>
          <a:p>
            <a:pPr marL="628650">
              <a:spcBef>
                <a:spcPts val="0"/>
              </a:spcBef>
            </a:pPr>
            <a:r>
              <a:rPr lang="fr-FR" sz="1200" dirty="0">
                <a:solidFill>
                  <a:schemeClr val="tx1">
                    <a:lumMod val="85000"/>
                    <a:lumOff val="15000"/>
                  </a:schemeClr>
                </a:solidFill>
                <a:latin typeface="Calibri" pitchFamily="34" charset="0"/>
                <a:cs typeface="Calibri" pitchFamily="34" charset="0"/>
              </a:rPr>
              <a:t>Pour le directeur [la directrice] des ressources humaines et par délégation :</a:t>
            </a:r>
          </a:p>
          <a:p>
            <a:pPr indent="628650">
              <a:spcBef>
                <a:spcPts val="0"/>
              </a:spcBef>
            </a:pPr>
            <a:r>
              <a:rPr lang="fr-FR" sz="1200" dirty="0">
                <a:solidFill>
                  <a:schemeClr val="tx1">
                    <a:lumMod val="85000"/>
                    <a:lumOff val="15000"/>
                  </a:schemeClr>
                </a:solidFill>
                <a:latin typeface="Calibri" pitchFamily="34" charset="0"/>
                <a:cs typeface="Calibri" pitchFamily="34" charset="0"/>
              </a:rPr>
              <a:t>[Fonction],</a:t>
            </a:r>
          </a:p>
          <a:p>
            <a:pPr indent="628650">
              <a:spcBef>
                <a:spcPts val="0"/>
              </a:spcBef>
            </a:pPr>
            <a:r>
              <a:rPr lang="fr-FR" sz="1200" dirty="0">
                <a:solidFill>
                  <a:schemeClr val="tx1">
                    <a:lumMod val="85000"/>
                    <a:lumOff val="15000"/>
                  </a:schemeClr>
                </a:solidFill>
                <a:latin typeface="Calibri" pitchFamily="34" charset="0"/>
                <a:cs typeface="Calibri" pitchFamily="34" charset="0"/>
              </a:rPr>
              <a:t>[Prénom + NOM]</a:t>
            </a:r>
          </a:p>
          <a:p>
            <a:pPr indent="628650" algn="r">
              <a:spcBef>
                <a:spcPts val="0"/>
              </a:spcBef>
            </a:pPr>
            <a:endParaRPr lang="fr-FR" sz="1200" dirty="0">
              <a:solidFill>
                <a:schemeClr val="tx1">
                  <a:lumMod val="85000"/>
                  <a:lumOff val="15000"/>
                </a:schemeClr>
              </a:solidFill>
              <a:latin typeface="Calibri" pitchFamily="34" charset="0"/>
              <a:cs typeface="Calibri" pitchFamily="34" charset="0"/>
            </a:endParaRPr>
          </a:p>
          <a:p>
            <a:pPr indent="628650">
              <a:spcBef>
                <a:spcPts val="0"/>
              </a:spcBef>
            </a:pPr>
            <a:r>
              <a:rPr lang="fr-FR" sz="1200" i="1" dirty="0">
                <a:solidFill>
                  <a:schemeClr val="tx1">
                    <a:lumMod val="85000"/>
                    <a:lumOff val="15000"/>
                  </a:schemeClr>
                </a:solidFill>
                <a:latin typeface="Calibri" pitchFamily="34" charset="0"/>
                <a:cs typeface="Calibri" pitchFamily="34" charset="0"/>
              </a:rPr>
              <a:t>(</a:t>
            </a:r>
            <a:r>
              <a:rPr lang="fr-FR" sz="1200" b="1" i="1" dirty="0">
                <a:solidFill>
                  <a:schemeClr val="tx1">
                    <a:lumMod val="85000"/>
                    <a:lumOff val="15000"/>
                  </a:schemeClr>
                </a:solidFill>
                <a:latin typeface="Calibri" pitchFamily="34" charset="0"/>
                <a:cs typeface="Calibri" pitchFamily="34" charset="0"/>
              </a:rPr>
              <a:t>Si saut de page : </a:t>
            </a:r>
          </a:p>
          <a:p>
            <a:pPr indent="628650">
              <a:spcBef>
                <a:spcPts val="0"/>
              </a:spcBef>
            </a:pPr>
            <a:r>
              <a:rPr lang="fr-FR" sz="1200" i="1" dirty="0">
                <a:solidFill>
                  <a:schemeClr val="tx1">
                    <a:lumMod val="85000"/>
                    <a:lumOff val="15000"/>
                  </a:schemeClr>
                </a:solidFill>
                <a:latin typeface="Calibri" pitchFamily="34" charset="0"/>
                <a:cs typeface="Calibri" pitchFamily="34" charset="0"/>
              </a:rPr>
              <a:t>l’article d’exécution et la signature doivent figurer sur la même page)</a:t>
            </a:r>
          </a:p>
        </p:txBody>
      </p:sp>
      <p:sp>
        <p:nvSpPr>
          <p:cNvPr id="10" name="Slide Number Placeholder 9"/>
          <p:cNvSpPr>
            <a:spLocks noGrp="1"/>
          </p:cNvSpPr>
          <p:nvPr>
            <p:ph type="sldNum" sz="quarter" idx="11"/>
          </p:nvPr>
        </p:nvSpPr>
        <p:spPr/>
        <p:txBody>
          <a:bodyPr/>
          <a:lstStyle/>
          <a:p>
            <a:pPr>
              <a:defRPr/>
            </a:pPr>
            <a:fld id="{6A9CE626-3159-4274-8158-4292551456C4}" type="slidenum">
              <a:rPr lang="en-GB" smtClean="0"/>
              <a:pPr>
                <a:defRPr/>
              </a:pPr>
              <a:t>11</a:t>
            </a:fld>
            <a:endParaRPr lang="en-GB" dirty="0"/>
          </a:p>
        </p:txBody>
      </p:sp>
      <p:pic>
        <p:nvPicPr>
          <p:cNvPr id="16386" name="Picture 2" descr="C:\Users\olegrand-adc\AppData\Local\Microsoft\Windows\Temporary Internet Files\Content.IE5\B7ADM9RA\628px-Attention_Sign.svg[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630" y="4448930"/>
            <a:ext cx="303201" cy="265542"/>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p:cNvSpPr txBox="1"/>
          <p:nvPr/>
        </p:nvSpPr>
        <p:spPr bwMode="auto">
          <a:xfrm>
            <a:off x="332570" y="5588829"/>
            <a:ext cx="6048840" cy="1164421"/>
          </a:xfrm>
          <a:prstGeom prst="rect">
            <a:avLst/>
          </a:prstGeom>
          <a:solidFill>
            <a:schemeClr val="bg1"/>
          </a:solidFill>
          <a:ln w="9525">
            <a:solidFill>
              <a:schemeClr val="accent5"/>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en-US"/>
            </a:defPPr>
            <a:lvl1pPr algn="just" fontAlgn="auto">
              <a:lnSpc>
                <a:spcPct val="90000"/>
              </a:lnSpc>
              <a:spcBef>
                <a:spcPts val="400"/>
              </a:spcBef>
              <a:spcAft>
                <a:spcPts val="0"/>
              </a:spcAft>
              <a:defRPr sz="1400">
                <a:solidFill>
                  <a:schemeClr val="tx1">
                    <a:lumMod val="85000"/>
                    <a:lumOff val="15000"/>
                  </a:schemeClr>
                </a:solidFill>
                <a:latin typeface="+mn-lt"/>
                <a:cs typeface="+mn-cs"/>
              </a:defRPr>
            </a:lvl1pPr>
            <a:lvl2pPr>
              <a:defRPr>
                <a:solidFill>
                  <a:schemeClr val="lt1"/>
                </a:solidFill>
                <a:latin typeface="+mn-lt"/>
                <a:cs typeface="+mn-cs"/>
              </a:defRPr>
            </a:lvl2pPr>
            <a:lvl3pPr>
              <a:defRPr>
                <a:solidFill>
                  <a:schemeClr val="lt1"/>
                </a:solidFill>
                <a:latin typeface="+mn-lt"/>
                <a:cs typeface="+mn-cs"/>
              </a:defRPr>
            </a:lvl3pPr>
            <a:lvl4pPr>
              <a:defRPr>
                <a:solidFill>
                  <a:schemeClr val="lt1"/>
                </a:solidFill>
                <a:latin typeface="+mn-lt"/>
                <a:cs typeface="+mn-cs"/>
              </a:defRPr>
            </a:lvl4pPr>
            <a:lvl5pPr>
              <a:defRPr>
                <a:solidFill>
                  <a:schemeClr val="lt1"/>
                </a:solidFill>
                <a:latin typeface="+mn-lt"/>
                <a:cs typeface="+mn-cs"/>
              </a:defRPr>
            </a:lvl5pPr>
            <a:lvl6pPr>
              <a:defRPr>
                <a:solidFill>
                  <a:schemeClr val="lt1"/>
                </a:solidFill>
                <a:latin typeface="+mn-lt"/>
                <a:cs typeface="+mn-cs"/>
              </a:defRPr>
            </a:lvl6pPr>
            <a:lvl7pPr>
              <a:defRPr>
                <a:solidFill>
                  <a:schemeClr val="lt1"/>
                </a:solidFill>
                <a:latin typeface="+mn-lt"/>
                <a:cs typeface="+mn-cs"/>
              </a:defRPr>
            </a:lvl7pPr>
            <a:lvl8pPr>
              <a:defRPr>
                <a:solidFill>
                  <a:schemeClr val="lt1"/>
                </a:solidFill>
                <a:latin typeface="+mn-lt"/>
                <a:cs typeface="+mn-cs"/>
              </a:defRPr>
            </a:lvl8pPr>
            <a:lvl9pPr>
              <a:defRPr>
                <a:solidFill>
                  <a:schemeClr val="lt1"/>
                </a:solidFill>
                <a:latin typeface="+mn-lt"/>
                <a:cs typeface="+mn-cs"/>
              </a:defRPr>
            </a:lvl9pPr>
          </a:lstStyle>
          <a:p>
            <a:endParaRPr lang="fr-FR" dirty="0"/>
          </a:p>
          <a:p>
            <a:r>
              <a:rPr lang="fr-FR" dirty="0">
                <a:solidFill>
                  <a:srgbClr val="004272"/>
                </a:solidFill>
                <a:cs typeface="Arial" charset="0"/>
              </a:rPr>
              <a:t>Dans le cas où un acte a plusieurs émetteurs mais un seul exécutant : il est impératif qu’il y ait autant de signataires que d’émetteurs, même si seul l’exécutant le signe.</a:t>
            </a:r>
          </a:p>
          <a:p>
            <a:endParaRPr lang="fr-FR" dirty="0"/>
          </a:p>
        </p:txBody>
      </p:sp>
      <p:sp>
        <p:nvSpPr>
          <p:cNvPr id="6" name="ZoneTexte 5"/>
          <p:cNvSpPr txBox="1"/>
          <p:nvPr/>
        </p:nvSpPr>
        <p:spPr bwMode="auto">
          <a:xfrm>
            <a:off x="404580" y="1498182"/>
            <a:ext cx="5797424" cy="1366528"/>
          </a:xfrm>
          <a:prstGeom prst="rect">
            <a:avLst/>
          </a:prstGeom>
          <a:noFill/>
          <a:ln w="9525">
            <a:noFill/>
            <a:miter lim="800000"/>
            <a:headEnd/>
            <a:tailEnd/>
          </a:ln>
        </p:spPr>
        <p:txBody>
          <a:bodyPr wrap="square" rtlCol="0">
            <a:spAutoFit/>
          </a:bodyPr>
          <a:lstStyle/>
          <a:p>
            <a:pPr algn="just"/>
            <a:r>
              <a:rPr lang="fr-FR" sz="1200" b="1" dirty="0"/>
              <a:t>Avant-dernier article </a:t>
            </a:r>
            <a:r>
              <a:rPr lang="fr-FR" sz="1200" dirty="0"/>
              <a:t>(</a:t>
            </a:r>
            <a:r>
              <a:rPr lang="fr-FR" sz="1200" i="1" dirty="0"/>
              <a:t>voies et délais de recours</a:t>
            </a:r>
            <a:r>
              <a:rPr lang="fr-FR" sz="1200" dirty="0"/>
              <a:t>) : </a:t>
            </a:r>
            <a:r>
              <a:rPr lang="fr-FR" sz="1200" dirty="0">
                <a:latin typeface="Calibri" panose="020F0502020204030204" pitchFamily="34" charset="0"/>
                <a:cs typeface="Calibri" panose="020F0502020204030204" pitchFamily="34" charset="0"/>
              </a:rPr>
              <a:t>L’intéressé[e] dispose d’un délai de deux mois, dans les conditions fixées aux articles R. 421-1 à R. 421-7 du code de justice administrative, à compter de la notification de la présente décision pour la contester devant la juridiction administrative territorialement compétente.</a:t>
            </a:r>
          </a:p>
          <a:p>
            <a:pPr algn="just"/>
            <a:r>
              <a:rPr lang="fr-FR" sz="1200" dirty="0">
                <a:latin typeface="Calibri" panose="020F0502020204030204" pitchFamily="34" charset="0"/>
                <a:cs typeface="Calibri" panose="020F0502020204030204" pitchFamily="34" charset="0"/>
              </a:rPr>
              <a:t>La juridiction administrative compétente peut être saisie par l’application informatique « </a:t>
            </a:r>
            <a:r>
              <a:rPr lang="fr-FR" sz="1200" dirty="0" err="1">
                <a:latin typeface="Calibri" panose="020F0502020204030204" pitchFamily="34" charset="0"/>
                <a:cs typeface="Calibri" panose="020F0502020204030204" pitchFamily="34" charset="0"/>
              </a:rPr>
              <a:t>Télérecours</a:t>
            </a:r>
            <a:r>
              <a:rPr lang="fr-FR" sz="1200" dirty="0">
                <a:latin typeface="Calibri" panose="020F0502020204030204" pitchFamily="34" charset="0"/>
                <a:cs typeface="Calibri" panose="020F0502020204030204" pitchFamily="34" charset="0"/>
              </a:rPr>
              <a:t> citoyens »</a:t>
            </a:r>
            <a:r>
              <a:rPr lang="fr-FR" sz="1200" dirty="0">
                <a:cs typeface="Calibri" panose="020F0502020204030204" pitchFamily="34" charset="0"/>
              </a:rPr>
              <a:t> </a:t>
            </a:r>
            <a:r>
              <a:rPr lang="fr-FR" sz="1200" dirty="0"/>
              <a:t>accessible  par le site internet </a:t>
            </a:r>
            <a:r>
              <a:rPr lang="fr-FR" sz="1200" u="sng" dirty="0">
                <a:hlinkClick r:id="rId4"/>
              </a:rPr>
              <a:t>www.telerecours.fr</a:t>
            </a:r>
            <a:r>
              <a:rPr lang="fr-FR" sz="1200" dirty="0"/>
              <a:t>.</a:t>
            </a:r>
          </a:p>
          <a:p>
            <a:pPr>
              <a:lnSpc>
                <a:spcPct val="90000"/>
              </a:lnSpc>
            </a:pPr>
            <a:endParaRPr lang="fr-FR" sz="1200" dirty="0" err="1">
              <a:solidFill>
                <a:schemeClr val="tx1">
                  <a:lumMod val="85000"/>
                  <a:lumOff val="15000"/>
                </a:schemeClr>
              </a:solidFill>
              <a:latin typeface="Calibri" pitchFamily="34" charset="0"/>
              <a:cs typeface="Calibri"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59701" y="272350"/>
            <a:ext cx="5961284" cy="400110"/>
          </a:xfrm>
          <a:prstGeom prst="rect">
            <a:avLst/>
          </a:prstGeom>
          <a:ln w="19050">
            <a:noFill/>
          </a:ln>
        </p:spPr>
        <p:txBody>
          <a:bodyPr wrap="square" lIns="0">
            <a:spAutoFit/>
          </a:bodyPr>
          <a:lstStyle/>
          <a:p>
            <a:pPr>
              <a:defRPr/>
            </a:pPr>
            <a:r>
              <a:rPr lang="fr-FR" sz="2000" b="1" kern="0" dirty="0">
                <a:solidFill>
                  <a:srgbClr val="004272"/>
                </a:solidFill>
                <a:latin typeface="Calibri" pitchFamily="34" charset="0"/>
                <a:ea typeface="ＭＳ Ｐゴシック" pitchFamily="34" charset="-128"/>
                <a:cs typeface="ＭＳ Ｐゴシック"/>
              </a:rPr>
              <a:t>Points particuliers</a:t>
            </a:r>
          </a:p>
        </p:txBody>
      </p:sp>
      <p:cxnSp>
        <p:nvCxnSpPr>
          <p:cNvPr id="12" name="Straight Connector 20"/>
          <p:cNvCxnSpPr>
            <a:cxnSpLocks noChangeShapeType="1"/>
          </p:cNvCxnSpPr>
          <p:nvPr/>
        </p:nvCxnSpPr>
        <p:spPr bwMode="auto">
          <a:xfrm>
            <a:off x="327426" y="672460"/>
            <a:ext cx="2237454" cy="0"/>
          </a:xfrm>
          <a:prstGeom prst="line">
            <a:avLst/>
          </a:prstGeom>
          <a:noFill/>
          <a:ln w="38100" algn="ctr">
            <a:solidFill>
              <a:srgbClr val="AEC2E6"/>
            </a:solidFill>
            <a:round/>
            <a:headEnd/>
            <a:tailEnd/>
          </a:ln>
        </p:spPr>
      </p:cxnSp>
      <p:sp>
        <p:nvSpPr>
          <p:cNvPr id="10" name="Slide Number Placeholder 9"/>
          <p:cNvSpPr>
            <a:spLocks noGrp="1"/>
          </p:cNvSpPr>
          <p:nvPr>
            <p:ph type="sldNum" sz="quarter" idx="11"/>
          </p:nvPr>
        </p:nvSpPr>
        <p:spPr/>
        <p:txBody>
          <a:bodyPr/>
          <a:lstStyle/>
          <a:p>
            <a:pPr>
              <a:defRPr/>
            </a:pPr>
            <a:fld id="{6A9CE626-3159-4274-8158-4292551456C4}" type="slidenum">
              <a:rPr lang="en-GB" smtClean="0"/>
              <a:pPr>
                <a:defRPr/>
              </a:pPr>
              <a:t>12</a:t>
            </a:fld>
            <a:endParaRPr lang="en-GB" dirty="0"/>
          </a:p>
        </p:txBody>
      </p:sp>
      <p:sp>
        <p:nvSpPr>
          <p:cNvPr id="17" name="Rectangle 16"/>
          <p:cNvSpPr/>
          <p:nvPr/>
        </p:nvSpPr>
        <p:spPr>
          <a:xfrm>
            <a:off x="327426" y="1023409"/>
            <a:ext cx="5961284" cy="369332"/>
          </a:xfrm>
          <a:prstGeom prst="rect">
            <a:avLst/>
          </a:prstGeom>
          <a:ln w="19050">
            <a:noFill/>
          </a:ln>
        </p:spPr>
        <p:txBody>
          <a:bodyPr wrap="square" lIns="0">
            <a:spAutoFit/>
          </a:bodyPr>
          <a:lstStyle/>
          <a:p>
            <a:pPr marL="285750" indent="-285750">
              <a:buFont typeface="Wingdings" panose="05000000000000000000" pitchFamily="2" charset="2"/>
              <a:buChar char="v"/>
              <a:defRPr/>
            </a:pPr>
            <a:r>
              <a:rPr lang="fr-FR" b="1" dirty="0">
                <a:solidFill>
                  <a:srgbClr val="004272"/>
                </a:solidFill>
                <a:latin typeface="+mn-lt"/>
              </a:rPr>
              <a:t>CDD</a:t>
            </a:r>
          </a:p>
        </p:txBody>
      </p:sp>
      <p:sp>
        <p:nvSpPr>
          <p:cNvPr id="18" name="Rectangle 17"/>
          <p:cNvSpPr/>
          <p:nvPr/>
        </p:nvSpPr>
        <p:spPr>
          <a:xfrm>
            <a:off x="296474" y="1568530"/>
            <a:ext cx="5974747" cy="2477601"/>
          </a:xfrm>
          <a:prstGeom prst="rect">
            <a:avLst/>
          </a:prstGeom>
          <a:ln>
            <a:noFill/>
          </a:ln>
        </p:spPr>
        <p:txBody>
          <a:bodyPr wrap="square">
            <a:spAutoFit/>
          </a:bodyPr>
          <a:lstStyle/>
          <a:p>
            <a:pPr algn="just" eaLnBrk="0" hangingPunct="0">
              <a:spcBef>
                <a:spcPts val="300"/>
              </a:spcBef>
              <a:spcAft>
                <a:spcPts val="300"/>
              </a:spcAft>
              <a:buSzPct val="120000"/>
            </a:pPr>
            <a:r>
              <a:rPr lang="fr-FR" sz="1400" dirty="0">
                <a:solidFill>
                  <a:srgbClr val="004272"/>
                </a:solidFill>
                <a:latin typeface="+mn-lt"/>
              </a:rPr>
              <a:t>La spécificité des contrats a conduit à adopter un formalisme particulier de rédaction :</a:t>
            </a:r>
          </a:p>
          <a:p>
            <a:pPr marL="742950" lvl="1" indent="-285750" algn="just" eaLnBrk="0" hangingPunct="0">
              <a:spcBef>
                <a:spcPts val="300"/>
              </a:spcBef>
              <a:spcAft>
                <a:spcPts val="300"/>
              </a:spcAft>
              <a:buSzPct val="120000"/>
              <a:buFont typeface="Wingdings" panose="05000000000000000000" pitchFamily="2" charset="2"/>
              <a:buChar char="Ø"/>
            </a:pPr>
            <a:r>
              <a:rPr lang="fr-FR" sz="1400" dirty="0">
                <a:solidFill>
                  <a:srgbClr val="004272"/>
                </a:solidFill>
                <a:latin typeface="+mn-lt"/>
              </a:rPr>
              <a:t>En-tête : contrat n°[…] en lieu de arrêté n° […]</a:t>
            </a:r>
          </a:p>
          <a:p>
            <a:pPr marL="742950" lvl="1" indent="-285750" algn="just" eaLnBrk="0" hangingPunct="0">
              <a:spcBef>
                <a:spcPts val="300"/>
              </a:spcBef>
              <a:spcAft>
                <a:spcPts val="300"/>
              </a:spcAft>
              <a:buSzPct val="120000"/>
              <a:buFont typeface="Wingdings" panose="05000000000000000000" pitchFamily="2" charset="2"/>
              <a:buChar char="Ø"/>
            </a:pPr>
            <a:r>
              <a:rPr lang="fr-FR" sz="1400" dirty="0">
                <a:solidFill>
                  <a:srgbClr val="004272"/>
                </a:solidFill>
                <a:latin typeface="+mn-lt"/>
              </a:rPr>
              <a:t>Les articles des textes réglementaires sont souvent cités afin d’apporter une meilleure compréhension des droits pour l’agent[e].</a:t>
            </a:r>
          </a:p>
          <a:p>
            <a:pPr marL="742950" lvl="1" indent="-285750" algn="just" eaLnBrk="0" hangingPunct="0">
              <a:spcBef>
                <a:spcPts val="300"/>
              </a:spcBef>
              <a:spcAft>
                <a:spcPts val="300"/>
              </a:spcAft>
              <a:buSzPct val="120000"/>
              <a:buFont typeface="Wingdings" panose="05000000000000000000" pitchFamily="2" charset="2"/>
              <a:buChar char="Ø"/>
            </a:pPr>
            <a:r>
              <a:rPr lang="fr-FR" sz="1400" dirty="0">
                <a:solidFill>
                  <a:srgbClr val="004272"/>
                </a:solidFill>
                <a:latin typeface="+mn-lt"/>
              </a:rPr>
              <a:t>Voies et délais de recours : il n’est pas possible de reprendre la formulation type utilisée dans les arrêtés : le contrat n’est pas un arrêté et il n’est pas notifié. La formulation retenue est « </a:t>
            </a:r>
            <a:r>
              <a:rPr lang="fr-FR" sz="1400" i="1" dirty="0">
                <a:solidFill>
                  <a:srgbClr val="004272"/>
                </a:solidFill>
                <a:latin typeface="+mn-lt"/>
              </a:rPr>
              <a:t>Tous litiges soulevés par le présent contrat relèvent de la juridiction administrative dans le respect du délai de recours de deux mois.</a:t>
            </a:r>
            <a:r>
              <a:rPr lang="fr-FR" sz="1400" dirty="0">
                <a:solidFill>
                  <a:srgbClr val="004272"/>
                </a:solidFill>
                <a:latin typeface="+mn-lt"/>
              </a:rPr>
              <a:t> »</a:t>
            </a:r>
          </a:p>
        </p:txBody>
      </p:sp>
    </p:spTree>
    <p:extLst>
      <p:ext uri="{BB962C8B-B14F-4D97-AF65-F5344CB8AC3E}">
        <p14:creationId xmlns:p14="http://schemas.microsoft.com/office/powerpoint/2010/main" val="3757213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a:xfrm>
            <a:off x="420126" y="128330"/>
            <a:ext cx="4953144" cy="400110"/>
          </a:xfrm>
          <a:prstGeom prst="rect">
            <a:avLst/>
          </a:prstGeom>
          <a:ln w="19050">
            <a:noFill/>
          </a:ln>
        </p:spPr>
        <p:txBody>
          <a:bodyPr wrap="square" lIns="0">
            <a:spAutoFit/>
          </a:bodyPr>
          <a:lstStyle/>
          <a:p>
            <a:pPr>
              <a:defRPr/>
            </a:pPr>
            <a:r>
              <a:rPr lang="fr-FR" sz="2000" b="1" kern="0" dirty="0">
                <a:solidFill>
                  <a:srgbClr val="004272"/>
                </a:solidFill>
                <a:latin typeface="Calibri" pitchFamily="34" charset="0"/>
                <a:ea typeface="ＭＳ Ｐゴシック" pitchFamily="34" charset="-128"/>
                <a:cs typeface="ＭＳ Ｐゴシック"/>
              </a:rPr>
              <a:t>La définition de l’acte administratif individuel</a:t>
            </a:r>
          </a:p>
        </p:txBody>
      </p:sp>
      <p:sp>
        <p:nvSpPr>
          <p:cNvPr id="48" name="Rectangle 47"/>
          <p:cNvSpPr/>
          <p:nvPr/>
        </p:nvSpPr>
        <p:spPr>
          <a:xfrm>
            <a:off x="348116" y="848430"/>
            <a:ext cx="6033294" cy="3647152"/>
          </a:xfrm>
          <a:prstGeom prst="rect">
            <a:avLst/>
          </a:prstGeom>
          <a:ln>
            <a:noFill/>
          </a:ln>
        </p:spPr>
        <p:txBody>
          <a:bodyPr wrap="square">
            <a:spAutoFit/>
          </a:bodyPr>
          <a:lstStyle/>
          <a:p>
            <a:pPr marL="285750" indent="-285750" algn="just" eaLnBrk="0" hangingPunct="0">
              <a:spcBef>
                <a:spcPts val="300"/>
              </a:spcBef>
              <a:spcAft>
                <a:spcPts val="300"/>
              </a:spcAft>
              <a:buSzPct val="120000"/>
              <a:buFont typeface="Arial" panose="020B0604020202020204" pitchFamily="34" charset="0"/>
              <a:buChar char="•"/>
            </a:pPr>
            <a:r>
              <a:rPr lang="fr-FR" sz="1400" dirty="0">
                <a:solidFill>
                  <a:srgbClr val="004272"/>
                </a:solidFill>
                <a:latin typeface="+mn-lt"/>
              </a:rPr>
              <a:t>Un acte administratif individuel est un acte juridique destiné à produire ses effets au profit ou à l’encontre d’un destinataire déterminé ou de plusieurs destinataires identifiés de manière individuelle.</a:t>
            </a:r>
            <a:r>
              <a:rPr lang="fr-FR" sz="1400" dirty="0">
                <a:solidFill>
                  <a:srgbClr val="FF0000"/>
                </a:solidFill>
                <a:latin typeface="+mn-lt"/>
              </a:rPr>
              <a:t> </a:t>
            </a:r>
          </a:p>
          <a:p>
            <a:pPr marL="285750" indent="-285750" algn="just" eaLnBrk="0" hangingPunct="0">
              <a:spcBef>
                <a:spcPts val="300"/>
              </a:spcBef>
              <a:spcAft>
                <a:spcPts val="300"/>
              </a:spcAft>
              <a:buSzPct val="120000"/>
              <a:buFont typeface="Arial" panose="020B0604020202020204" pitchFamily="34" charset="0"/>
              <a:buChar char="•"/>
            </a:pPr>
            <a:r>
              <a:rPr lang="fr-FR" sz="1400" dirty="0">
                <a:solidFill>
                  <a:srgbClr val="004272"/>
                </a:solidFill>
                <a:latin typeface="+mn-lt"/>
              </a:rPr>
              <a:t>Il est la traduction d’un événement de gestion ou d’un changement de situation administrative ayant un impact juridique et/ou financier sur la carrière</a:t>
            </a:r>
            <a:r>
              <a:rPr lang="fr-FR" sz="1400" dirty="0">
                <a:solidFill>
                  <a:srgbClr val="FF0000"/>
                </a:solidFill>
                <a:latin typeface="+mn-lt"/>
              </a:rPr>
              <a:t> </a:t>
            </a:r>
            <a:r>
              <a:rPr lang="fr-FR" sz="1400" dirty="0">
                <a:solidFill>
                  <a:srgbClr val="004272"/>
                </a:solidFill>
                <a:latin typeface="+mn-lt"/>
              </a:rPr>
              <a:t>et/ou la situation administrative de l’agent.</a:t>
            </a:r>
          </a:p>
          <a:p>
            <a:pPr marL="285750" indent="-285750" algn="just" eaLnBrk="0" hangingPunct="0">
              <a:spcBef>
                <a:spcPts val="300"/>
              </a:spcBef>
              <a:spcAft>
                <a:spcPts val="300"/>
              </a:spcAft>
              <a:buSzPct val="120000"/>
              <a:buFont typeface="Arial" panose="020B0604020202020204" pitchFamily="34" charset="0"/>
              <a:buChar char="•"/>
            </a:pPr>
            <a:r>
              <a:rPr lang="fr-FR" sz="1400" dirty="0">
                <a:solidFill>
                  <a:srgbClr val="004272"/>
                </a:solidFill>
                <a:latin typeface="+mn-lt"/>
              </a:rPr>
              <a:t>Certains événements ne sont pas obligatoirement générateurs d’un acte administratif, par exemple :</a:t>
            </a:r>
          </a:p>
          <a:p>
            <a:pPr marL="1069975" indent="-285750" algn="just" eaLnBrk="0" hangingPunct="0">
              <a:spcBef>
                <a:spcPts val="300"/>
              </a:spcBef>
              <a:spcAft>
                <a:spcPts val="300"/>
              </a:spcAft>
              <a:buSzPct val="120000"/>
              <a:buFont typeface="Wingdings" pitchFamily="2" charset="2"/>
              <a:buChar char="ü"/>
            </a:pPr>
            <a:r>
              <a:rPr lang="fr-FR" sz="1400" dirty="0">
                <a:solidFill>
                  <a:srgbClr val="004272"/>
                </a:solidFill>
                <a:latin typeface="+mn-lt"/>
              </a:rPr>
              <a:t>une demande de formation</a:t>
            </a:r>
          </a:p>
          <a:p>
            <a:pPr marL="1069975" indent="-285750" algn="just" eaLnBrk="0" hangingPunct="0">
              <a:spcBef>
                <a:spcPts val="300"/>
              </a:spcBef>
              <a:spcAft>
                <a:spcPts val="300"/>
              </a:spcAft>
              <a:buSzPct val="120000"/>
              <a:buFont typeface="Wingdings" pitchFamily="2" charset="2"/>
              <a:buChar char="ü"/>
            </a:pPr>
            <a:r>
              <a:rPr lang="fr-FR" sz="1400" dirty="0">
                <a:solidFill>
                  <a:srgbClr val="004272"/>
                </a:solidFill>
                <a:latin typeface="+mn-lt"/>
              </a:rPr>
              <a:t>une demande de congés annuels</a:t>
            </a:r>
          </a:p>
          <a:p>
            <a:pPr marL="285750" indent="-285750" algn="just" eaLnBrk="0" hangingPunct="0">
              <a:spcBef>
                <a:spcPts val="300"/>
              </a:spcBef>
              <a:spcAft>
                <a:spcPts val="300"/>
              </a:spcAft>
              <a:buSzPct val="120000"/>
              <a:buFont typeface="Arial" panose="020B0604020202020204" pitchFamily="34" charset="0"/>
              <a:buChar char="•"/>
            </a:pPr>
            <a:r>
              <a:rPr lang="fr-FR" sz="1400" dirty="0">
                <a:solidFill>
                  <a:srgbClr val="004272"/>
                </a:solidFill>
                <a:latin typeface="+mn-lt"/>
              </a:rPr>
              <a:t>L’acte individuel est créateur de droit pour l’agent qui en bénéficie.</a:t>
            </a:r>
          </a:p>
          <a:p>
            <a:pPr algn="just" eaLnBrk="0" hangingPunct="0">
              <a:spcBef>
                <a:spcPts val="300"/>
              </a:spcBef>
              <a:spcAft>
                <a:spcPts val="300"/>
              </a:spcAft>
              <a:buSzPct val="120000"/>
            </a:pPr>
            <a:r>
              <a:rPr lang="fr-FR" sz="1400" dirty="0">
                <a:solidFill>
                  <a:srgbClr val="004272"/>
                </a:solidFill>
                <a:latin typeface="+mn-lt"/>
              </a:rPr>
              <a:t>Il doit répondre à des règles de forme et de fond (pour éviter les risques de recours, d’irrégularité des actes pour vice de forme et/ou de fond, etc.).</a:t>
            </a:r>
          </a:p>
          <a:p>
            <a:pPr algn="just" eaLnBrk="0" hangingPunct="0">
              <a:spcBef>
                <a:spcPts val="300"/>
              </a:spcBef>
              <a:spcAft>
                <a:spcPts val="300"/>
              </a:spcAft>
              <a:buSzPct val="120000"/>
            </a:pPr>
            <a:endParaRPr lang="fr-FR" sz="1400" dirty="0">
              <a:solidFill>
                <a:srgbClr val="004272"/>
              </a:solidFill>
              <a:latin typeface="+mn-lt"/>
            </a:endParaRPr>
          </a:p>
        </p:txBody>
      </p:sp>
      <p:cxnSp>
        <p:nvCxnSpPr>
          <p:cNvPr id="49" name="Straight Connector 20"/>
          <p:cNvCxnSpPr>
            <a:cxnSpLocks noChangeShapeType="1"/>
          </p:cNvCxnSpPr>
          <p:nvPr/>
        </p:nvCxnSpPr>
        <p:spPr bwMode="auto">
          <a:xfrm>
            <a:off x="348116" y="548515"/>
            <a:ext cx="4846960" cy="0"/>
          </a:xfrm>
          <a:prstGeom prst="line">
            <a:avLst/>
          </a:prstGeom>
          <a:noFill/>
          <a:ln w="38100" algn="ctr">
            <a:solidFill>
              <a:srgbClr val="AEC2E6"/>
            </a:solidFill>
            <a:round/>
            <a:headEnd/>
            <a:tailEnd/>
          </a:ln>
        </p:spPr>
      </p:cxnSp>
      <p:sp>
        <p:nvSpPr>
          <p:cNvPr id="8" name="Slide Number Placeholder 7"/>
          <p:cNvSpPr>
            <a:spLocks noGrp="1"/>
          </p:cNvSpPr>
          <p:nvPr>
            <p:ph type="sldNum" sz="quarter" idx="11"/>
          </p:nvPr>
        </p:nvSpPr>
        <p:spPr>
          <a:xfrm>
            <a:off x="5195076" y="9693785"/>
            <a:ext cx="1600200" cy="169686"/>
          </a:xfrm>
        </p:spPr>
        <p:txBody>
          <a:bodyPr/>
          <a:lstStyle/>
          <a:p>
            <a:pPr>
              <a:defRPr/>
            </a:pPr>
            <a:fld id="{6A9CE626-3159-4274-8158-4292551456C4}" type="slidenum">
              <a:rPr lang="en-GB" smtClean="0"/>
              <a:pPr>
                <a:defRPr/>
              </a:pPr>
              <a:t>2</a:t>
            </a:fld>
            <a:endParaRPr lang="en-GB" dirty="0"/>
          </a:p>
        </p:txBody>
      </p:sp>
      <p:sp>
        <p:nvSpPr>
          <p:cNvPr id="2" name="ZoneTexte 1"/>
          <p:cNvSpPr txBox="1"/>
          <p:nvPr/>
        </p:nvSpPr>
        <p:spPr bwMode="auto">
          <a:xfrm>
            <a:off x="384313" y="4681279"/>
            <a:ext cx="6141117" cy="2215991"/>
          </a:xfrm>
          <a:prstGeom prst="rect">
            <a:avLst/>
          </a:prstGeom>
          <a:ln w="19050">
            <a:noFill/>
          </a:ln>
        </p:spPr>
        <p:txBody>
          <a:bodyPr wrap="square" lIns="0">
            <a:spAutoFit/>
          </a:bodyPr>
          <a:lstStyle>
            <a:defPPr>
              <a:defRPr lang="en-US"/>
            </a:defPPr>
            <a:lvl1pPr>
              <a:defRPr sz="2000" b="1" kern="0">
                <a:solidFill>
                  <a:srgbClr val="004272"/>
                </a:solidFill>
                <a:latin typeface="Calibri" pitchFamily="34" charset="0"/>
                <a:ea typeface="ＭＳ Ｐゴシック" pitchFamily="34" charset="-128"/>
                <a:cs typeface="ＭＳ Ｐゴシック"/>
              </a:defRPr>
            </a:lvl1pPr>
          </a:lstStyle>
          <a:p>
            <a:r>
              <a:rPr lang="fr-FR" dirty="0"/>
              <a:t>Valeur juridique d’un acte individuel ou d’un extrait individuel d’acte collectif</a:t>
            </a:r>
          </a:p>
          <a:p>
            <a:pPr algn="just"/>
            <a:r>
              <a:rPr lang="fr-FR" sz="1400" b="0" kern="1200" dirty="0">
                <a:latin typeface="+mn-lt"/>
                <a:ea typeface="+mn-ea"/>
                <a:cs typeface="Arial" charset="0"/>
              </a:rPr>
              <a:t>C’est l’acte intégral, c’est-à-dire l’arrêté revêtu de la signature de l’auteur, qui porte la valeur juridique.</a:t>
            </a:r>
          </a:p>
          <a:p>
            <a:pPr algn="just"/>
            <a:r>
              <a:rPr lang="fr-FR" sz="1400" b="0" kern="1200" dirty="0">
                <a:latin typeface="+mn-lt"/>
                <a:ea typeface="+mn-ea"/>
                <a:cs typeface="Arial" charset="0"/>
              </a:rPr>
              <a:t>L’extrait individuel issu d’un acte collectif ne comporte pas de signature, il est souvent utilisé à titre d’information notamment pour les mesures de nomination (nomination dans le corps, dans le grade…).</a:t>
            </a:r>
          </a:p>
          <a:p>
            <a:pPr algn="just"/>
            <a:endParaRPr lang="fr-FR" sz="1400" b="0" kern="1200" dirty="0">
              <a:latin typeface="+mn-lt"/>
              <a:ea typeface="+mn-ea"/>
              <a:cs typeface="Arial" charset="0"/>
            </a:endParaRPr>
          </a:p>
          <a:p>
            <a:endParaRPr lang="fr-FR" sz="1400" b="0" kern="1200" dirty="0">
              <a:latin typeface="+mn-lt"/>
              <a:ea typeface="+mn-ea"/>
              <a:cs typeface="Arial" charset="0"/>
            </a:endParaRPr>
          </a:p>
        </p:txBody>
      </p:sp>
      <p:cxnSp>
        <p:nvCxnSpPr>
          <p:cNvPr id="7" name="Straight Connector 20"/>
          <p:cNvCxnSpPr>
            <a:cxnSpLocks noChangeShapeType="1"/>
          </p:cNvCxnSpPr>
          <p:nvPr/>
        </p:nvCxnSpPr>
        <p:spPr bwMode="auto">
          <a:xfrm>
            <a:off x="348116" y="4448930"/>
            <a:ext cx="4846960" cy="0"/>
          </a:xfrm>
          <a:prstGeom prst="line">
            <a:avLst/>
          </a:prstGeom>
          <a:noFill/>
          <a:ln w="38100" algn="ctr">
            <a:solidFill>
              <a:srgbClr val="AEC2E6"/>
            </a:solidFill>
            <a:round/>
            <a:headEnd/>
            <a:tailEnd/>
          </a:ln>
        </p:spPr>
      </p:cxnSp>
      <p:sp>
        <p:nvSpPr>
          <p:cNvPr id="9" name="ZoneTexte 8"/>
          <p:cNvSpPr txBox="1"/>
          <p:nvPr/>
        </p:nvSpPr>
        <p:spPr bwMode="auto">
          <a:xfrm>
            <a:off x="376007" y="6825260"/>
            <a:ext cx="4277163" cy="369332"/>
          </a:xfrm>
          <a:prstGeom prst="rect">
            <a:avLst/>
          </a:prstGeom>
          <a:noFill/>
          <a:ln w="9525">
            <a:noFill/>
            <a:miter lim="800000"/>
            <a:headEnd/>
            <a:tailEnd/>
          </a:ln>
        </p:spPr>
        <p:txBody>
          <a:bodyPr wrap="square" rtlCol="0">
            <a:spAutoFit/>
          </a:bodyPr>
          <a:lstStyle/>
          <a:p>
            <a:pPr>
              <a:lnSpc>
                <a:spcPct val="90000"/>
              </a:lnSpc>
            </a:pPr>
            <a:r>
              <a:rPr lang="fr-FR" sz="2000" b="1" dirty="0">
                <a:solidFill>
                  <a:srgbClr val="004272"/>
                </a:solidFill>
                <a:latin typeface="Calibri" pitchFamily="34" charset="0"/>
                <a:cs typeface="Calibri" pitchFamily="34" charset="0"/>
              </a:rPr>
              <a:t>Historisation des actes</a:t>
            </a:r>
          </a:p>
        </p:txBody>
      </p:sp>
      <p:sp>
        <p:nvSpPr>
          <p:cNvPr id="10" name="ZoneTexte 9"/>
          <p:cNvSpPr txBox="1"/>
          <p:nvPr/>
        </p:nvSpPr>
        <p:spPr bwMode="auto">
          <a:xfrm>
            <a:off x="271143" y="7329330"/>
            <a:ext cx="6038258" cy="1246495"/>
          </a:xfrm>
          <a:prstGeom prst="rect">
            <a:avLst/>
          </a:prstGeom>
          <a:noFill/>
          <a:ln w="9525">
            <a:solidFill>
              <a:srgbClr val="AEC2E6"/>
            </a:solidFill>
            <a:miter lim="800000"/>
            <a:headEnd/>
            <a:tailEnd/>
          </a:ln>
        </p:spPr>
        <p:txBody>
          <a:bodyPr wrap="square" rtlCol="0">
            <a:spAutoFit/>
          </a:bodyPr>
          <a:lstStyle/>
          <a:p>
            <a:pPr algn="just">
              <a:spcAft>
                <a:spcPts val="600"/>
              </a:spcAft>
            </a:pPr>
            <a:r>
              <a:rPr lang="fr-FR" sz="1400" dirty="0">
                <a:solidFill>
                  <a:srgbClr val="004272"/>
                </a:solidFill>
                <a:latin typeface="+mn-lt"/>
                <a:cs typeface="Arial" panose="020B0604020202020204" pitchFamily="34" charset="0"/>
              </a:rPr>
              <a:t>• Lorsqu’un texte est modifié par une évolution juridique, il n’y a pas d’historisation des natures d’actes mais uniquement une historisation des visas.</a:t>
            </a:r>
          </a:p>
          <a:p>
            <a:pPr algn="just">
              <a:buFont typeface="Arial" panose="020B0604020202020204" pitchFamily="34" charset="0"/>
              <a:buChar char="•"/>
            </a:pPr>
            <a:r>
              <a:rPr lang="fr-FR" sz="1400" dirty="0">
                <a:solidFill>
                  <a:srgbClr val="004272"/>
                </a:solidFill>
                <a:latin typeface="+mn-lt"/>
                <a:cs typeface="Arial" panose="020B0604020202020204" pitchFamily="34" charset="0"/>
              </a:rPr>
              <a:t> Dans les autres cas la nature d’acte est clôturée et une nouvelle nature d’acte est créée (l’historisation est portée par le déclenchement Domaine (D)/Sous-domaine (SD)/Evènement (E)/Type d’évènement (TE)/population</a:t>
            </a:r>
            <a:r>
              <a:rPr lang="fr-FR" sz="1400" dirty="0">
                <a:solidFill>
                  <a:srgbClr val="004272"/>
                </a:solidFill>
                <a:latin typeface="Arial" panose="020B0604020202020204" pitchFamily="34" charset="0"/>
                <a:cs typeface="Arial" panose="020B0604020202020204" pitchFamily="34" charset="0"/>
              </a:rPr>
              <a:t>)</a:t>
            </a:r>
          </a:p>
        </p:txBody>
      </p:sp>
      <p:cxnSp>
        <p:nvCxnSpPr>
          <p:cNvPr id="11" name="Straight Connector 20"/>
          <p:cNvCxnSpPr>
            <a:cxnSpLocks noChangeShapeType="1"/>
          </p:cNvCxnSpPr>
          <p:nvPr/>
        </p:nvCxnSpPr>
        <p:spPr bwMode="auto">
          <a:xfrm>
            <a:off x="320747" y="6609230"/>
            <a:ext cx="2503941" cy="7559"/>
          </a:xfrm>
          <a:prstGeom prst="line">
            <a:avLst/>
          </a:prstGeom>
          <a:noFill/>
          <a:ln w="38100" algn="ctr">
            <a:solidFill>
              <a:srgbClr val="AEC2E6"/>
            </a:solidFill>
            <a:round/>
            <a:headEnd/>
            <a:tailEnd/>
          </a:ln>
        </p:spPr>
      </p:cxnSp>
    </p:spTree>
    <p:extLst>
      <p:ext uri="{BB962C8B-B14F-4D97-AF65-F5344CB8AC3E}">
        <p14:creationId xmlns:p14="http://schemas.microsoft.com/office/powerpoint/2010/main" val="3091869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a:xfrm>
            <a:off x="348116" y="128330"/>
            <a:ext cx="4953144" cy="400110"/>
          </a:xfrm>
          <a:prstGeom prst="rect">
            <a:avLst/>
          </a:prstGeom>
          <a:ln w="19050">
            <a:noFill/>
          </a:ln>
        </p:spPr>
        <p:txBody>
          <a:bodyPr wrap="square" lIns="0">
            <a:spAutoFit/>
          </a:bodyPr>
          <a:lstStyle/>
          <a:p>
            <a:pPr>
              <a:defRPr/>
            </a:pPr>
            <a:r>
              <a:rPr lang="fr-FR" sz="2000" b="1" kern="0" dirty="0">
                <a:solidFill>
                  <a:srgbClr val="004272"/>
                </a:solidFill>
                <a:latin typeface="Calibri" pitchFamily="34" charset="0"/>
                <a:ea typeface="ＭＳ Ｐゴシック" pitchFamily="34" charset="-128"/>
                <a:cs typeface="ＭＳ Ｐゴシック"/>
              </a:rPr>
              <a:t>Voies et délais de recours</a:t>
            </a:r>
          </a:p>
        </p:txBody>
      </p:sp>
      <p:sp>
        <p:nvSpPr>
          <p:cNvPr id="48" name="Rectangle 47"/>
          <p:cNvSpPr/>
          <p:nvPr/>
        </p:nvSpPr>
        <p:spPr>
          <a:xfrm>
            <a:off x="348116" y="992450"/>
            <a:ext cx="6033294" cy="2262158"/>
          </a:xfrm>
          <a:prstGeom prst="rect">
            <a:avLst/>
          </a:prstGeom>
          <a:ln>
            <a:solidFill>
              <a:srgbClr val="AEC2E6"/>
            </a:solidFill>
          </a:ln>
        </p:spPr>
        <p:txBody>
          <a:bodyPr wrap="square">
            <a:spAutoFit/>
          </a:bodyPr>
          <a:lstStyle/>
          <a:p>
            <a:pPr marL="285750" indent="-285750" algn="just" eaLnBrk="0" hangingPunct="0">
              <a:spcBef>
                <a:spcPts val="300"/>
              </a:spcBef>
              <a:spcAft>
                <a:spcPts val="300"/>
              </a:spcAft>
              <a:buSzPct val="120000"/>
              <a:buFont typeface="Arial" panose="020B0604020202020204" pitchFamily="34" charset="0"/>
              <a:buChar char="•"/>
            </a:pPr>
            <a:r>
              <a:rPr lang="fr-FR" sz="1400" dirty="0">
                <a:solidFill>
                  <a:srgbClr val="004272"/>
                </a:solidFill>
                <a:latin typeface="+mj-lt"/>
              </a:rPr>
              <a:t>Les voies et délais de recours courent à compter de la notification de la décision à l’agent. Ils ne sont opposables qu’à la condition d’avoir été mentionnés dans la notification de la décision</a:t>
            </a:r>
            <a:r>
              <a:rPr lang="fr-FR" sz="1400" dirty="0"/>
              <a:t>.</a:t>
            </a:r>
          </a:p>
          <a:p>
            <a:pPr marL="285750" indent="-285750" algn="just" eaLnBrk="0" hangingPunct="0">
              <a:spcBef>
                <a:spcPts val="300"/>
              </a:spcBef>
              <a:spcAft>
                <a:spcPts val="300"/>
              </a:spcAft>
              <a:buSzPct val="120000"/>
              <a:buFont typeface="Arial" panose="020B0604020202020204" pitchFamily="34" charset="0"/>
              <a:buChar char="•"/>
            </a:pPr>
            <a:r>
              <a:rPr lang="fr-FR" sz="1400" dirty="0">
                <a:solidFill>
                  <a:srgbClr val="004272"/>
                </a:solidFill>
                <a:latin typeface="+mj-lt"/>
              </a:rPr>
              <a:t>Etant donné que les voies et délais de recours sont directement portés sur la décision, il convient donc de s’assurer de la date de notification de la décision, soit par un accusé de réception (envoi papier ou courriel), soit par la signature de l’agent (remise en main propre).</a:t>
            </a:r>
          </a:p>
          <a:p>
            <a:pPr algn="just" eaLnBrk="0" hangingPunct="0">
              <a:spcBef>
                <a:spcPts val="300"/>
              </a:spcBef>
              <a:spcAft>
                <a:spcPts val="300"/>
              </a:spcAft>
              <a:buSzPct val="120000"/>
            </a:pPr>
            <a:endParaRPr lang="fr-FR" sz="1400" dirty="0">
              <a:solidFill>
                <a:srgbClr val="004272"/>
              </a:solidFill>
              <a:latin typeface="+mn-lt"/>
            </a:endParaRPr>
          </a:p>
          <a:p>
            <a:pPr algn="just" eaLnBrk="0" hangingPunct="0">
              <a:spcBef>
                <a:spcPts val="300"/>
              </a:spcBef>
              <a:spcAft>
                <a:spcPts val="300"/>
              </a:spcAft>
              <a:buSzPct val="120000"/>
            </a:pPr>
            <a:endParaRPr lang="fr-FR" sz="1400" dirty="0">
              <a:solidFill>
                <a:srgbClr val="004272"/>
              </a:solidFill>
              <a:latin typeface="+mn-lt"/>
            </a:endParaRPr>
          </a:p>
        </p:txBody>
      </p:sp>
      <p:cxnSp>
        <p:nvCxnSpPr>
          <p:cNvPr id="49" name="Straight Connector 20"/>
          <p:cNvCxnSpPr>
            <a:cxnSpLocks noChangeShapeType="1"/>
          </p:cNvCxnSpPr>
          <p:nvPr/>
        </p:nvCxnSpPr>
        <p:spPr bwMode="auto">
          <a:xfrm>
            <a:off x="348116" y="548515"/>
            <a:ext cx="4846960" cy="0"/>
          </a:xfrm>
          <a:prstGeom prst="line">
            <a:avLst/>
          </a:prstGeom>
          <a:noFill/>
          <a:ln w="38100" algn="ctr">
            <a:solidFill>
              <a:srgbClr val="AEC2E6"/>
            </a:solidFill>
            <a:round/>
            <a:headEnd/>
            <a:tailEnd/>
          </a:ln>
        </p:spPr>
      </p:cxnSp>
      <p:sp>
        <p:nvSpPr>
          <p:cNvPr id="8" name="Slide Number Placeholder 7"/>
          <p:cNvSpPr>
            <a:spLocks noGrp="1"/>
          </p:cNvSpPr>
          <p:nvPr>
            <p:ph type="sldNum" sz="quarter" idx="11"/>
          </p:nvPr>
        </p:nvSpPr>
        <p:spPr>
          <a:xfrm>
            <a:off x="5195076" y="9693785"/>
            <a:ext cx="1600200" cy="169686"/>
          </a:xfrm>
        </p:spPr>
        <p:txBody>
          <a:bodyPr/>
          <a:lstStyle/>
          <a:p>
            <a:pPr>
              <a:defRPr/>
            </a:pPr>
            <a:fld id="{6A9CE626-3159-4274-8158-4292551456C4}" type="slidenum">
              <a:rPr lang="en-GB" smtClean="0"/>
              <a:pPr>
                <a:defRPr/>
              </a:pPr>
              <a:t>3</a:t>
            </a:fld>
            <a:endParaRPr lang="en-GB" dirty="0"/>
          </a:p>
        </p:txBody>
      </p:sp>
    </p:spTree>
    <p:extLst>
      <p:ext uri="{BB962C8B-B14F-4D97-AF65-F5344CB8AC3E}">
        <p14:creationId xmlns:p14="http://schemas.microsoft.com/office/powerpoint/2010/main" val="2432740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1"/>
          </p:nvPr>
        </p:nvSpPr>
        <p:spPr/>
        <p:txBody>
          <a:bodyPr/>
          <a:lstStyle/>
          <a:p>
            <a:pPr>
              <a:defRPr/>
            </a:pPr>
            <a:fld id="{6A9CE626-3159-4274-8158-4292551456C4}" type="slidenum">
              <a:rPr lang="en-GB" smtClean="0"/>
              <a:pPr>
                <a:defRPr/>
              </a:pPr>
              <a:t>4</a:t>
            </a:fld>
            <a:endParaRPr lang="en-GB" dirty="0"/>
          </a:p>
        </p:txBody>
      </p:sp>
      <p:sp>
        <p:nvSpPr>
          <p:cNvPr id="4" name="Rectangle 3"/>
          <p:cNvSpPr/>
          <p:nvPr/>
        </p:nvSpPr>
        <p:spPr>
          <a:xfrm>
            <a:off x="206557" y="1162798"/>
            <a:ext cx="6209268" cy="6310552"/>
          </a:xfrm>
          <a:prstGeom prst="rect">
            <a:avLst/>
          </a:prstGeom>
          <a:ln>
            <a:solidFill>
              <a:srgbClr val="AEC2E6"/>
            </a:solidFill>
          </a:ln>
        </p:spPr>
        <p:txBody>
          <a:bodyPr wrap="square" anchor="ctr">
            <a:noAutofit/>
          </a:bodyPr>
          <a:lstStyle/>
          <a:p>
            <a:pPr marL="355600" indent="-177800" algn="just">
              <a:buFont typeface="Wingdings" pitchFamily="2" charset="2"/>
              <a:buChar char="ü"/>
            </a:pPr>
            <a:r>
              <a:rPr lang="fr-FR" sz="1600" b="1" dirty="0">
                <a:solidFill>
                  <a:srgbClr val="004272"/>
                </a:solidFill>
                <a:latin typeface="+mn-lt"/>
              </a:rPr>
              <a:t>Respecter les règles de légistique sur la forme et sur le fond : </a:t>
            </a:r>
            <a:r>
              <a:rPr lang="fr-FR" sz="1400" dirty="0">
                <a:solidFill>
                  <a:srgbClr val="004272"/>
                </a:solidFill>
                <a:latin typeface="+mn-lt"/>
              </a:rPr>
              <a:t>les principes essentiels sont présentés dans ce guide. Des informations plus détaillées sont disponibles sur le site </a:t>
            </a:r>
            <a:r>
              <a:rPr lang="fr-FR" sz="1400" dirty="0" err="1">
                <a:solidFill>
                  <a:srgbClr val="004272"/>
                </a:solidFill>
                <a:latin typeface="+mn-lt"/>
              </a:rPr>
              <a:t>Légifrance</a:t>
            </a:r>
            <a:r>
              <a:rPr lang="fr-FR" sz="1400" dirty="0">
                <a:solidFill>
                  <a:srgbClr val="004272"/>
                </a:solidFill>
                <a:latin typeface="+mn-lt"/>
              </a:rPr>
              <a:t> :</a:t>
            </a:r>
          </a:p>
          <a:p>
            <a:pPr marL="355600" indent="7938" algn="just"/>
            <a:r>
              <a:rPr lang="fr-FR" sz="1400" dirty="0">
                <a:solidFill>
                  <a:srgbClr val="004272"/>
                </a:solidFill>
                <a:latin typeface="+mn-lt"/>
                <a:hlinkClick r:id="rId3"/>
              </a:rPr>
              <a:t>http://www.legifrance.gouv.fr/Droit-francais/Guide-de-legistique</a:t>
            </a:r>
            <a:endParaRPr lang="fr-FR" sz="1400" dirty="0">
              <a:solidFill>
                <a:srgbClr val="004272"/>
              </a:solidFill>
              <a:latin typeface="+mn-lt"/>
            </a:endParaRPr>
          </a:p>
          <a:p>
            <a:pPr marL="355600" indent="-177800" algn="just"/>
            <a:endParaRPr lang="fr-FR" sz="1600" dirty="0">
              <a:solidFill>
                <a:srgbClr val="004272"/>
              </a:solidFill>
              <a:latin typeface="+mn-lt"/>
            </a:endParaRPr>
          </a:p>
          <a:p>
            <a:pPr marL="355600" indent="-177800" algn="just">
              <a:buFont typeface="Wingdings" pitchFamily="2" charset="2"/>
              <a:buChar char="ü"/>
            </a:pPr>
            <a:r>
              <a:rPr lang="fr-FR" sz="1600" b="1" dirty="0">
                <a:solidFill>
                  <a:srgbClr val="004272"/>
                </a:solidFill>
                <a:latin typeface="+mn-lt"/>
              </a:rPr>
              <a:t>Intégrer les besoins et les préconisations </a:t>
            </a:r>
            <a:r>
              <a:rPr lang="fr-FR" sz="1400" dirty="0">
                <a:solidFill>
                  <a:srgbClr val="004272"/>
                </a:solidFill>
                <a:latin typeface="+mn-lt"/>
              </a:rPr>
              <a:t>de la DGAFP, de la DGFIP (services liaisons-rémunération, comptables) et du SRE.</a:t>
            </a:r>
            <a:endParaRPr lang="fr-FR" sz="1600" dirty="0">
              <a:solidFill>
                <a:srgbClr val="004272"/>
              </a:solidFill>
              <a:latin typeface="+mn-lt"/>
            </a:endParaRPr>
          </a:p>
          <a:p>
            <a:pPr marL="355600" indent="-177800" algn="just">
              <a:buFont typeface="Wingdings" pitchFamily="2" charset="2"/>
              <a:buChar char="ü"/>
            </a:pPr>
            <a:endParaRPr lang="fr-FR" sz="1600" dirty="0">
              <a:solidFill>
                <a:srgbClr val="004272"/>
              </a:solidFill>
              <a:latin typeface="+mn-lt"/>
            </a:endParaRPr>
          </a:p>
          <a:p>
            <a:pPr marL="355600" indent="-177800" algn="just">
              <a:buFont typeface="Wingdings" pitchFamily="2" charset="2"/>
              <a:buChar char="ü"/>
            </a:pPr>
            <a:r>
              <a:rPr lang="fr-FR" sz="1600" b="1" dirty="0">
                <a:solidFill>
                  <a:srgbClr val="004272"/>
                </a:solidFill>
                <a:latin typeface="+mn-lt"/>
              </a:rPr>
              <a:t>Produire un acte administratif par événement de gestion.</a:t>
            </a:r>
            <a:r>
              <a:rPr lang="fr-FR" sz="1400" dirty="0">
                <a:solidFill>
                  <a:srgbClr val="004272"/>
                </a:solidFill>
                <a:latin typeface="+mn-lt"/>
              </a:rPr>
              <a:t> Si l’acte « 2 en 1 » n’est pas recommandé, il n’est pas irrégulier juridiquement et peut donc être utilisé. Ainsi, dans le cas où la gestion de la carrière de l’agent est réalisée par un même service, il est possible de mobiliser plusieurs occurrences de gestion dans un seul acte. L’acte « 2 en 1 ou 3 en 1 » permet alors de couvrir des évènements de gestion multiples comme une prise en charge avec classement ou une titularisation avec classement et affectation.</a:t>
            </a:r>
          </a:p>
          <a:p>
            <a:pPr marL="355600" indent="-177800" algn="just"/>
            <a:endParaRPr lang="fr-FR" sz="1600" dirty="0">
              <a:solidFill>
                <a:srgbClr val="004272"/>
              </a:solidFill>
              <a:latin typeface="+mn-lt"/>
            </a:endParaRPr>
          </a:p>
          <a:p>
            <a:pPr marL="355600" indent="-177800" algn="just">
              <a:buFont typeface="Wingdings" pitchFamily="2" charset="2"/>
              <a:buChar char="ü"/>
            </a:pPr>
            <a:r>
              <a:rPr lang="fr-FR" sz="1600" b="1" dirty="0">
                <a:solidFill>
                  <a:srgbClr val="004272"/>
                </a:solidFill>
                <a:latin typeface="+mn-lt"/>
              </a:rPr>
              <a:t>Utiliser des formulations et des dispositions-type :</a:t>
            </a:r>
            <a:r>
              <a:rPr lang="fr-FR" sz="1400" dirty="0">
                <a:solidFill>
                  <a:srgbClr val="004272"/>
                </a:solidFill>
                <a:latin typeface="+mn-lt"/>
              </a:rPr>
              <a:t> s’appuyer sur les éléments de formulation et l’architecture proposés </a:t>
            </a:r>
            <a:r>
              <a:rPr lang="fr-FR" sz="1400" dirty="0">
                <a:solidFill>
                  <a:srgbClr val="004272"/>
                </a:solidFill>
                <a:latin typeface="+mn-lt"/>
                <a:hlinkClick r:id="rId4" action="ppaction://hlinksldjump"/>
              </a:rPr>
              <a:t>en page 5 </a:t>
            </a:r>
            <a:r>
              <a:rPr lang="fr-FR" sz="1400" dirty="0">
                <a:solidFill>
                  <a:srgbClr val="004272"/>
                </a:solidFill>
                <a:latin typeface="+mn-lt"/>
              </a:rPr>
              <a:t>de ce guide.</a:t>
            </a:r>
          </a:p>
          <a:p>
            <a:pPr marL="355600" indent="-177800" algn="just"/>
            <a:endParaRPr lang="fr-FR" sz="1400" strike="sngStrike" dirty="0">
              <a:solidFill>
                <a:srgbClr val="004272"/>
              </a:solidFill>
              <a:latin typeface="+mn-lt"/>
            </a:endParaRPr>
          </a:p>
          <a:p>
            <a:pPr marL="355600" indent="-177800" algn="just">
              <a:buFont typeface="Wingdings" pitchFamily="2" charset="2"/>
              <a:buChar char="ü"/>
            </a:pPr>
            <a:r>
              <a:rPr lang="fr-FR" sz="1600" b="1" dirty="0">
                <a:solidFill>
                  <a:srgbClr val="004272"/>
                </a:solidFill>
                <a:latin typeface="+mn-lt"/>
              </a:rPr>
              <a:t>Employer un vocabulaire juridique commun et précis </a:t>
            </a:r>
            <a:r>
              <a:rPr lang="fr-FR" sz="1400" dirty="0">
                <a:solidFill>
                  <a:srgbClr val="004272"/>
                </a:solidFill>
                <a:latin typeface="+mn-lt"/>
              </a:rPr>
              <a:t>ne prêtant pas à interprétation.</a:t>
            </a:r>
          </a:p>
          <a:p>
            <a:pPr marL="177800" algn="just"/>
            <a:endParaRPr lang="fr-FR" sz="1400" dirty="0">
              <a:solidFill>
                <a:srgbClr val="004272"/>
              </a:solidFill>
              <a:latin typeface="+mn-lt"/>
            </a:endParaRPr>
          </a:p>
          <a:p>
            <a:pPr marL="355600" indent="-177800" algn="just">
              <a:buFont typeface="Wingdings" pitchFamily="2" charset="2"/>
              <a:buChar char="ü"/>
            </a:pPr>
            <a:r>
              <a:rPr lang="fr-FR" sz="1600" b="1" dirty="0">
                <a:solidFill>
                  <a:srgbClr val="004272"/>
                </a:solidFill>
                <a:latin typeface="+mn-lt"/>
              </a:rPr>
              <a:t>Se limiter aux éléments utiles </a:t>
            </a:r>
            <a:r>
              <a:rPr lang="fr-FR" sz="1400" dirty="0">
                <a:solidFill>
                  <a:srgbClr val="004272"/>
                </a:solidFill>
                <a:latin typeface="+mn-lt"/>
              </a:rPr>
              <a:t>dans un objectif de clarté et de lisibilité.</a:t>
            </a:r>
          </a:p>
          <a:p>
            <a:pPr marL="177800" algn="just"/>
            <a:endParaRPr lang="fr-FR" sz="1400" dirty="0">
              <a:solidFill>
                <a:srgbClr val="004272"/>
              </a:solidFill>
              <a:latin typeface="+mn-lt"/>
            </a:endParaRPr>
          </a:p>
          <a:p>
            <a:pPr marL="355600" indent="-177800" algn="just">
              <a:buFont typeface="Wingdings" pitchFamily="2" charset="2"/>
              <a:buChar char="ü"/>
            </a:pPr>
            <a:r>
              <a:rPr lang="fr-FR" sz="1600" b="1" dirty="0">
                <a:solidFill>
                  <a:srgbClr val="004272"/>
                </a:solidFill>
                <a:latin typeface="+mn-lt"/>
              </a:rPr>
              <a:t>Ne pas reprendre l’ensemble des dispositions contenues dans l’acte initial en cas d’acte de renouvellement</a:t>
            </a:r>
            <a:r>
              <a:rPr lang="fr-FR" sz="1400" dirty="0">
                <a:solidFill>
                  <a:srgbClr val="004272"/>
                </a:solidFill>
                <a:latin typeface="+mn-lt"/>
              </a:rPr>
              <a:t>. La situation juridique du fonctionnaire naît à partir de l’acte initial, l’acte de renouvellement n’est donc que la traduction de la continuité de cette situation juridique.</a:t>
            </a:r>
          </a:p>
        </p:txBody>
      </p:sp>
      <p:sp>
        <p:nvSpPr>
          <p:cNvPr id="5" name="Rectangle 4"/>
          <p:cNvSpPr/>
          <p:nvPr/>
        </p:nvSpPr>
        <p:spPr>
          <a:xfrm>
            <a:off x="227167" y="272350"/>
            <a:ext cx="6457205" cy="707886"/>
          </a:xfrm>
          <a:prstGeom prst="rect">
            <a:avLst/>
          </a:prstGeom>
          <a:ln w="19050">
            <a:noFill/>
          </a:ln>
        </p:spPr>
        <p:txBody>
          <a:bodyPr wrap="square" lIns="0">
            <a:spAutoFit/>
          </a:bodyPr>
          <a:lstStyle/>
          <a:p>
            <a:pPr>
              <a:defRPr/>
            </a:pPr>
            <a:r>
              <a:rPr lang="fr-FR" sz="2000" b="1" kern="0" dirty="0">
                <a:solidFill>
                  <a:srgbClr val="004272"/>
                </a:solidFill>
                <a:latin typeface="Calibri" pitchFamily="34" charset="0"/>
                <a:ea typeface="ＭＳ Ｐゴシック" pitchFamily="34" charset="-128"/>
                <a:cs typeface="ＭＳ Ｐゴシック"/>
              </a:rPr>
              <a:t>Les grands principes de rédaction d’un modèle d’acte individuel</a:t>
            </a:r>
          </a:p>
        </p:txBody>
      </p:sp>
      <p:cxnSp>
        <p:nvCxnSpPr>
          <p:cNvPr id="6" name="Straight Connector 20"/>
          <p:cNvCxnSpPr>
            <a:cxnSpLocks noChangeShapeType="1"/>
          </p:cNvCxnSpPr>
          <p:nvPr/>
        </p:nvCxnSpPr>
        <p:spPr bwMode="auto">
          <a:xfrm flipV="1">
            <a:off x="223732" y="998633"/>
            <a:ext cx="5571199" cy="1748"/>
          </a:xfrm>
          <a:prstGeom prst="line">
            <a:avLst/>
          </a:prstGeom>
          <a:noFill/>
          <a:ln w="38100" algn="ctr">
            <a:solidFill>
              <a:srgbClr val="AEC2E6"/>
            </a:solidFill>
            <a:round/>
            <a:headEnd/>
            <a:tailEnd/>
          </a:ln>
        </p:spPr>
      </p:cxnSp>
      <p:sp>
        <p:nvSpPr>
          <p:cNvPr id="3" name="Rectangle 2"/>
          <p:cNvSpPr/>
          <p:nvPr/>
        </p:nvSpPr>
        <p:spPr>
          <a:xfrm>
            <a:off x="237447" y="7641211"/>
            <a:ext cx="6209999" cy="984885"/>
          </a:xfrm>
          <a:prstGeom prst="rect">
            <a:avLst/>
          </a:prstGeom>
          <a:noFill/>
          <a:ln>
            <a:solidFill>
              <a:srgbClr val="AEC2E6"/>
            </a:solidFill>
          </a:ln>
        </p:spPr>
        <p:txBody>
          <a:bodyPr wrap="square">
            <a:spAutoFit/>
          </a:bodyPr>
          <a:lstStyle/>
          <a:p>
            <a:pPr algn="just"/>
            <a:r>
              <a:rPr lang="fr-FR" sz="1600" b="1" dirty="0">
                <a:solidFill>
                  <a:srgbClr val="004272"/>
                </a:solidFill>
                <a:latin typeface="+mn-lt"/>
              </a:rPr>
              <a:t>Remarque </a:t>
            </a:r>
            <a:r>
              <a:rPr lang="fr-FR" sz="1400" b="1" dirty="0">
                <a:solidFill>
                  <a:srgbClr val="004272"/>
                </a:solidFill>
                <a:latin typeface="+mn-lt"/>
              </a:rPr>
              <a:t>:</a:t>
            </a:r>
            <a:r>
              <a:rPr lang="fr-FR" sz="1400" dirty="0">
                <a:solidFill>
                  <a:srgbClr val="004272"/>
                </a:solidFill>
                <a:latin typeface="+mn-lt"/>
              </a:rPr>
              <a:t> Les modèles proposés concernent en majorité des actes pris dans le périmètre de l’administration centrale. Ces modèles seront amenés à évoluer dans le cas des actes déconcentrés, notamment s’agissant de l’émetteur et du signataire ainsi que des visas (ajouts des textes afférents à la déconcentration des actes).</a:t>
            </a:r>
          </a:p>
        </p:txBody>
      </p:sp>
    </p:spTree>
    <p:extLst>
      <p:ext uri="{BB962C8B-B14F-4D97-AF65-F5344CB8AC3E}">
        <p14:creationId xmlns:p14="http://schemas.microsoft.com/office/powerpoint/2010/main" val="35538488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369075" y="632400"/>
            <a:ext cx="6119850" cy="9017853"/>
          </a:xfrm>
          <a:prstGeom prst="rect">
            <a:avLst/>
          </a:prstGeom>
          <a:ln>
            <a:solidFill>
              <a:srgbClr val="AEC2E6"/>
            </a:solidFill>
          </a:ln>
        </p:spPr>
        <p:txBody>
          <a:bodyPr wrap="square">
            <a:spAutoFit/>
          </a:bodyPr>
          <a:lstStyle/>
          <a:p>
            <a:r>
              <a:rPr lang="fr-FR" sz="1400" u="sng" dirty="0">
                <a:solidFill>
                  <a:srgbClr val="004272"/>
                </a:solidFill>
                <a:latin typeface="+mn-lt"/>
              </a:rPr>
              <a:t>Chapeau de l’acte</a:t>
            </a:r>
            <a:r>
              <a:rPr lang="fr-FR" sz="1400" dirty="0">
                <a:solidFill>
                  <a:srgbClr val="004272"/>
                </a:solidFill>
                <a:latin typeface="+mn-lt"/>
              </a:rPr>
              <a:t>:</a:t>
            </a:r>
          </a:p>
          <a:p>
            <a:pPr marL="285750" indent="-285750">
              <a:buFont typeface="Arial" panose="020B0604020202020204" pitchFamily="34" charset="0"/>
              <a:buChar char="•"/>
            </a:pPr>
            <a:r>
              <a:rPr lang="fr-FR" sz="1400" dirty="0">
                <a:solidFill>
                  <a:srgbClr val="004272"/>
                </a:solidFill>
                <a:latin typeface="+mn-lt"/>
              </a:rPr>
              <a:t>L’acte doit être</a:t>
            </a:r>
            <a:r>
              <a:rPr lang="fr-FR" sz="1400" dirty="0">
                <a:solidFill>
                  <a:srgbClr val="FF0000"/>
                </a:solidFill>
                <a:latin typeface="+mn-lt"/>
              </a:rPr>
              <a:t> </a:t>
            </a:r>
            <a:r>
              <a:rPr lang="fr-FR" sz="1400" dirty="0">
                <a:solidFill>
                  <a:srgbClr val="004272"/>
                </a:solidFill>
                <a:latin typeface="+mn-lt"/>
              </a:rPr>
              <a:t>numéroté au niveau du libellé.</a:t>
            </a:r>
          </a:p>
          <a:p>
            <a:pPr marL="285750" indent="-285750">
              <a:buFont typeface="Arial" panose="020B0604020202020204" pitchFamily="34" charset="0"/>
              <a:buChar char="•"/>
            </a:pPr>
            <a:r>
              <a:rPr lang="fr-FR" sz="1400" dirty="0">
                <a:solidFill>
                  <a:srgbClr val="004272"/>
                </a:solidFill>
                <a:latin typeface="+mn-lt"/>
              </a:rPr>
              <a:t>Il doit comporter un intitulé en relation avec l’objet même de l’acte.</a:t>
            </a:r>
          </a:p>
          <a:p>
            <a:pPr>
              <a:spcBef>
                <a:spcPts val="600"/>
              </a:spcBef>
            </a:pPr>
            <a:r>
              <a:rPr lang="fr-FR" sz="1400" u="sng" dirty="0">
                <a:solidFill>
                  <a:srgbClr val="004272"/>
                </a:solidFill>
                <a:latin typeface="+mn-lt"/>
              </a:rPr>
              <a:t>Architecture</a:t>
            </a:r>
            <a:r>
              <a:rPr lang="fr-FR" sz="1400" dirty="0">
                <a:solidFill>
                  <a:srgbClr val="004272"/>
                </a:solidFill>
                <a:latin typeface="+mn-lt"/>
              </a:rPr>
              <a:t>: </a:t>
            </a:r>
          </a:p>
          <a:p>
            <a:pPr marL="285750" indent="-285750" algn="just">
              <a:buFont typeface="Arial" panose="020B0604020202020204" pitchFamily="34" charset="0"/>
              <a:buChar char="•"/>
            </a:pPr>
            <a:r>
              <a:rPr lang="fr-FR" sz="1400" dirty="0">
                <a:solidFill>
                  <a:srgbClr val="004272"/>
                </a:solidFill>
                <a:latin typeface="+mn-lt"/>
              </a:rPr>
              <a:t>L’article d’exécution, la date de signature et la signature doivent se trouver sur la même page. Par conséquent, si l’acte individuel de gestion comprend deux pages (ou plus), un saut de page doit être marqué avant l’article d’exécution et la signature, afin que ceux-ci figurent sur la même page.</a:t>
            </a:r>
          </a:p>
          <a:p>
            <a:pPr marL="285750" indent="-285750" algn="just">
              <a:buFont typeface="Arial" panose="020B0604020202020204" pitchFamily="34" charset="0"/>
              <a:buChar char="•"/>
            </a:pPr>
            <a:r>
              <a:rPr lang="fr-FR" sz="1400" dirty="0">
                <a:solidFill>
                  <a:srgbClr val="004272"/>
                </a:solidFill>
                <a:latin typeface="+mn-lt"/>
              </a:rPr>
              <a:t>La numérotation des pages n’est ni nécessaire, ni requise.</a:t>
            </a:r>
          </a:p>
          <a:p>
            <a:pPr marL="285750" indent="-285750" algn="just">
              <a:buFont typeface="Arial" panose="020B0604020202020204" pitchFamily="34" charset="0"/>
              <a:buChar char="•"/>
            </a:pPr>
            <a:r>
              <a:rPr lang="fr-FR" sz="1400" dirty="0">
                <a:solidFill>
                  <a:srgbClr val="004272"/>
                </a:solidFill>
                <a:latin typeface="+mn-lt"/>
              </a:rPr>
              <a:t>La mention « fait à XXX » n’est pas nécessaire : elle est sans incidence sur la détermination du tribunal administratif territorialement compétent pour statuer sur ces actes en cas de litige.</a:t>
            </a:r>
          </a:p>
          <a:p>
            <a:pPr>
              <a:spcBef>
                <a:spcPts val="600"/>
              </a:spcBef>
            </a:pPr>
            <a:r>
              <a:rPr lang="fr-FR" sz="1400" u="sng" dirty="0">
                <a:solidFill>
                  <a:srgbClr val="004272"/>
                </a:solidFill>
                <a:latin typeface="+mn-lt"/>
              </a:rPr>
              <a:t>Visa</a:t>
            </a:r>
            <a:r>
              <a:rPr lang="fr-FR" sz="1400" dirty="0">
                <a:solidFill>
                  <a:srgbClr val="004272"/>
                </a:solidFill>
                <a:latin typeface="+mn-lt"/>
              </a:rPr>
              <a:t>:</a:t>
            </a:r>
          </a:p>
          <a:p>
            <a:pPr marL="285750" indent="-285750" algn="just">
              <a:buFont typeface="Arial" panose="020B0604020202020204" pitchFamily="34" charset="0"/>
              <a:buChar char="•"/>
            </a:pPr>
            <a:r>
              <a:rPr lang="fr-FR" sz="1400" dirty="0">
                <a:solidFill>
                  <a:srgbClr val="004272"/>
                </a:solidFill>
                <a:latin typeface="+mn-lt"/>
              </a:rPr>
              <a:t>Chaque visa se termine systématiquement par un point virgule sauf le dernier, qui est suivi d’une virgule.</a:t>
            </a:r>
          </a:p>
          <a:p>
            <a:pPr>
              <a:spcBef>
                <a:spcPts val="600"/>
              </a:spcBef>
            </a:pPr>
            <a:r>
              <a:rPr lang="fr-FR" sz="1400" u="sng" dirty="0">
                <a:solidFill>
                  <a:srgbClr val="004272"/>
                </a:solidFill>
                <a:latin typeface="+mn-lt"/>
              </a:rPr>
              <a:t>Articles</a:t>
            </a:r>
            <a:r>
              <a:rPr lang="fr-FR" sz="1400" dirty="0">
                <a:solidFill>
                  <a:srgbClr val="004272"/>
                </a:solidFill>
                <a:latin typeface="+mn-lt"/>
              </a:rPr>
              <a:t>:</a:t>
            </a:r>
          </a:p>
          <a:p>
            <a:pPr marL="285750" indent="-285750" algn="just">
              <a:buFont typeface="Arial" panose="020B0604020202020204" pitchFamily="34" charset="0"/>
              <a:buChar char="•"/>
            </a:pPr>
            <a:r>
              <a:rPr lang="fr-FR" sz="1400" dirty="0">
                <a:solidFill>
                  <a:srgbClr val="004272"/>
                </a:solidFill>
                <a:latin typeface="+mn-lt"/>
              </a:rPr>
              <a:t>La fin de l’article est systématiquement suivi d’un point.</a:t>
            </a:r>
          </a:p>
          <a:p>
            <a:pPr marL="285750" indent="-285750" algn="just">
              <a:buFont typeface="Arial" panose="020B0604020202020204" pitchFamily="34" charset="0"/>
              <a:buChar char="•"/>
            </a:pPr>
            <a:r>
              <a:rPr lang="fr-FR" sz="1400" dirty="0">
                <a:solidFill>
                  <a:srgbClr val="004272"/>
                </a:solidFill>
                <a:latin typeface="+mn-lt"/>
              </a:rPr>
              <a:t>Dans le cas où un article mentionne le grade de l’agent, le corps de ce dernier ne doit pas être précisé. </a:t>
            </a:r>
          </a:p>
          <a:p>
            <a:pPr marL="285750" indent="-285750" algn="just">
              <a:buFont typeface="Arial" panose="020B0604020202020204" pitchFamily="34" charset="0"/>
              <a:buChar char="•"/>
            </a:pPr>
            <a:r>
              <a:rPr lang="fr-FR" sz="1400" dirty="0">
                <a:solidFill>
                  <a:srgbClr val="004272"/>
                </a:solidFill>
                <a:latin typeface="+mn-lt"/>
              </a:rPr>
              <a:t>Dans le cadre des travaux de la </a:t>
            </a:r>
            <a:r>
              <a:rPr lang="fr-FR" sz="1400" dirty="0" err="1">
                <a:solidFill>
                  <a:srgbClr val="004272"/>
                </a:solidFill>
                <a:latin typeface="+mn-lt"/>
              </a:rPr>
              <a:t>BdA</a:t>
            </a:r>
            <a:r>
              <a:rPr lang="fr-FR" sz="1400" dirty="0">
                <a:solidFill>
                  <a:srgbClr val="004272"/>
                </a:solidFill>
                <a:latin typeface="+mn-lt"/>
              </a:rPr>
              <a:t>, seuls le grade et l’échelon de l’agent ont été utilisés pour l’identification de l’agent dans l’article 1. Néanmoins, les ministères ont la possibilité d’utiliser les groupes fonctionnels si nécessaire.</a:t>
            </a:r>
          </a:p>
          <a:p>
            <a:pPr marL="285750" indent="-285750" algn="just">
              <a:buFont typeface="Arial" panose="020B0604020202020204" pitchFamily="34" charset="0"/>
              <a:buChar char="•"/>
            </a:pPr>
            <a:r>
              <a:rPr lang="fr-FR" sz="1400" dirty="0">
                <a:solidFill>
                  <a:srgbClr val="004272"/>
                </a:solidFill>
                <a:latin typeface="+mn-lt"/>
              </a:rPr>
              <a:t>Les voies et délais de recours doivent faire l’objet d’un article à part entière (avant-dernier article)</a:t>
            </a:r>
          </a:p>
          <a:p>
            <a:pPr marL="285750" indent="-285750" algn="just">
              <a:buFont typeface="Arial" panose="020B0604020202020204" pitchFamily="34" charset="0"/>
              <a:buChar char="•"/>
            </a:pPr>
            <a:r>
              <a:rPr lang="fr-FR" sz="1400" dirty="0">
                <a:solidFill>
                  <a:srgbClr val="004272"/>
                </a:solidFill>
                <a:latin typeface="+mn-lt"/>
              </a:rPr>
              <a:t>Quand subdiviser un article ? Quand démultiplier un acte ?</a:t>
            </a:r>
          </a:p>
          <a:p>
            <a:pPr lvl="1" algn="just"/>
            <a:r>
              <a:rPr lang="fr-FR" sz="1400" dirty="0">
                <a:solidFill>
                  <a:srgbClr val="004272"/>
                </a:solidFill>
                <a:latin typeface="+mn-lt"/>
              </a:rPr>
              <a:t>Si les conditions des articles n’impactent pas la description des visas alors les ministères devront décliner les articles par condition. En revanche, lorsqu’il y a un impact sur la description des visas, il faudra créer un acte par situation visée.</a:t>
            </a:r>
          </a:p>
          <a:p>
            <a:pPr marL="742950" lvl="1" indent="-285750" algn="just">
              <a:buFont typeface="Wingdings" panose="05000000000000000000" pitchFamily="2" charset="2"/>
              <a:buChar char="§"/>
            </a:pPr>
            <a:r>
              <a:rPr lang="fr-FR" sz="1400" dirty="0">
                <a:solidFill>
                  <a:srgbClr val="004272"/>
                </a:solidFill>
                <a:latin typeface="+mn-lt"/>
              </a:rPr>
              <a:t>Exemple :  3 actes ont été produits et non un seul pour le changement d’affectation en cas de changement de résidence en métropole, hors métropole et sans changement de résidence car un visa spécifique est porté pour chaque situation</a:t>
            </a:r>
          </a:p>
          <a:p>
            <a:pPr marL="742950" lvl="1" indent="-285750" algn="just">
              <a:buFont typeface="Wingdings" panose="05000000000000000000" pitchFamily="2" charset="2"/>
              <a:buChar char="§"/>
            </a:pPr>
            <a:r>
              <a:rPr lang="fr-FR" sz="1400" dirty="0">
                <a:solidFill>
                  <a:srgbClr val="004272"/>
                </a:solidFill>
                <a:latin typeface="+mn-lt"/>
              </a:rPr>
              <a:t>Exemple : Bien que les modalités du congé parental soient différentes si l’enfant est légitime ou adopté, ces conditions sont portées par un seul visa. Par conséquent il n’y a pas lieu de démultiplier l’acte mais de subdiviser l(es)’article(s) concerné(s) dans l’acte (article 1er, article 1</a:t>
            </a:r>
            <a:r>
              <a:rPr lang="fr-FR" sz="1400" baseline="30000" dirty="0">
                <a:solidFill>
                  <a:srgbClr val="004272"/>
                </a:solidFill>
                <a:latin typeface="+mn-lt"/>
              </a:rPr>
              <a:t>er</a:t>
            </a:r>
            <a:r>
              <a:rPr lang="fr-FR" sz="1400" dirty="0">
                <a:solidFill>
                  <a:srgbClr val="004272"/>
                </a:solidFill>
                <a:latin typeface="+mn-lt"/>
              </a:rPr>
              <a:t> bis...).</a:t>
            </a:r>
          </a:p>
          <a:p>
            <a:pPr lvl="0">
              <a:spcBef>
                <a:spcPts val="600"/>
              </a:spcBef>
            </a:pPr>
            <a:r>
              <a:rPr lang="fr-FR" sz="1400" u="sng" dirty="0">
                <a:solidFill>
                  <a:srgbClr val="004272"/>
                </a:solidFill>
                <a:latin typeface="+mn-lt"/>
              </a:rPr>
              <a:t>Signature</a:t>
            </a:r>
            <a:r>
              <a:rPr lang="fr-FR" sz="1400" dirty="0">
                <a:solidFill>
                  <a:srgbClr val="004272"/>
                </a:solidFill>
                <a:latin typeface="+mn-lt"/>
              </a:rPr>
              <a:t> : l’acte individuel doit être daté et signé.</a:t>
            </a:r>
          </a:p>
          <a:p>
            <a:pPr marL="265113" lvl="1" indent="-265113">
              <a:buFont typeface="Wingdings" panose="05000000000000000000" pitchFamily="2" charset="2"/>
              <a:buChar char="§"/>
            </a:pPr>
            <a:endParaRPr lang="fr-FR" sz="1400" dirty="0">
              <a:solidFill>
                <a:srgbClr val="004272"/>
              </a:solidFill>
              <a:latin typeface="+mn-lt"/>
            </a:endParaRPr>
          </a:p>
        </p:txBody>
      </p:sp>
      <p:sp>
        <p:nvSpPr>
          <p:cNvPr id="29" name="Rectangle 28"/>
          <p:cNvSpPr/>
          <p:nvPr/>
        </p:nvSpPr>
        <p:spPr>
          <a:xfrm>
            <a:off x="294345" y="128330"/>
            <a:ext cx="6452079" cy="400110"/>
          </a:xfrm>
          <a:prstGeom prst="rect">
            <a:avLst/>
          </a:prstGeom>
          <a:ln w="19050">
            <a:noFill/>
          </a:ln>
        </p:spPr>
        <p:txBody>
          <a:bodyPr wrap="square" lIns="0">
            <a:spAutoFit/>
          </a:bodyPr>
          <a:lstStyle/>
          <a:p>
            <a:pPr>
              <a:defRPr/>
            </a:pPr>
            <a:r>
              <a:rPr lang="fr-FR" sz="2000" b="1" kern="0" dirty="0">
                <a:solidFill>
                  <a:srgbClr val="004272"/>
                </a:solidFill>
                <a:latin typeface="Calibri" pitchFamily="34" charset="0"/>
                <a:ea typeface="ＭＳ Ｐゴシック" pitchFamily="34" charset="-128"/>
                <a:cs typeface="ＭＳ Ｐゴシック"/>
              </a:rPr>
              <a:t>Formalisme général de l’acte à respecter</a:t>
            </a:r>
          </a:p>
        </p:txBody>
      </p:sp>
      <p:cxnSp>
        <p:nvCxnSpPr>
          <p:cNvPr id="30" name="Straight Connector 20"/>
          <p:cNvCxnSpPr>
            <a:cxnSpLocks noChangeShapeType="1"/>
          </p:cNvCxnSpPr>
          <p:nvPr/>
        </p:nvCxnSpPr>
        <p:spPr bwMode="auto">
          <a:xfrm>
            <a:off x="294345" y="514620"/>
            <a:ext cx="4337336" cy="0"/>
          </a:xfrm>
          <a:prstGeom prst="line">
            <a:avLst/>
          </a:prstGeom>
          <a:noFill/>
          <a:ln w="38100" algn="ctr">
            <a:solidFill>
              <a:srgbClr val="AEC2E6"/>
            </a:solidFill>
            <a:round/>
            <a:headEnd/>
            <a:tailEnd/>
          </a:ln>
        </p:spPr>
      </p:cxnSp>
      <p:sp>
        <p:nvSpPr>
          <p:cNvPr id="8" name="Slide Number Placeholder 7"/>
          <p:cNvSpPr>
            <a:spLocks noGrp="1"/>
          </p:cNvSpPr>
          <p:nvPr>
            <p:ph type="sldNum" sz="quarter" idx="11"/>
          </p:nvPr>
        </p:nvSpPr>
        <p:spPr>
          <a:xfrm>
            <a:off x="5230030" y="9695041"/>
            <a:ext cx="1600200" cy="169686"/>
          </a:xfrm>
        </p:spPr>
        <p:txBody>
          <a:bodyPr/>
          <a:lstStyle/>
          <a:p>
            <a:pPr>
              <a:defRPr/>
            </a:pPr>
            <a:fld id="{6A9CE626-3159-4274-8158-4292551456C4}" type="slidenum">
              <a:rPr lang="en-GB" smtClean="0"/>
              <a:pPr>
                <a:defRPr/>
              </a:pPr>
              <a:t>5</a:t>
            </a:fld>
            <a:endParaRPr lang="en-GB" dirty="0"/>
          </a:p>
        </p:txBody>
      </p:sp>
    </p:spTree>
    <p:extLst>
      <p:ext uri="{BB962C8B-B14F-4D97-AF65-F5344CB8AC3E}">
        <p14:creationId xmlns:p14="http://schemas.microsoft.com/office/powerpoint/2010/main" val="20401538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294344" y="200340"/>
            <a:ext cx="5615257" cy="400110"/>
          </a:xfrm>
          <a:prstGeom prst="rect">
            <a:avLst/>
          </a:prstGeom>
          <a:ln w="19050">
            <a:noFill/>
          </a:ln>
        </p:spPr>
        <p:txBody>
          <a:bodyPr wrap="square" lIns="0">
            <a:spAutoFit/>
          </a:bodyPr>
          <a:lstStyle/>
          <a:p>
            <a:pPr>
              <a:defRPr/>
            </a:pPr>
            <a:r>
              <a:rPr lang="fr-FR" sz="2000" b="1" kern="0" dirty="0">
                <a:solidFill>
                  <a:srgbClr val="004272"/>
                </a:solidFill>
                <a:latin typeface="Calibri" pitchFamily="34" charset="0"/>
                <a:ea typeface="ＭＳ Ｐゴシック" pitchFamily="34" charset="-128"/>
                <a:cs typeface="ＭＳ Ｐゴシック"/>
              </a:rPr>
              <a:t>Des exemples de formulations-type</a:t>
            </a:r>
          </a:p>
        </p:txBody>
      </p:sp>
      <p:cxnSp>
        <p:nvCxnSpPr>
          <p:cNvPr id="13" name="Straight Connector 20"/>
          <p:cNvCxnSpPr>
            <a:cxnSpLocks noChangeShapeType="1"/>
          </p:cNvCxnSpPr>
          <p:nvPr/>
        </p:nvCxnSpPr>
        <p:spPr bwMode="auto">
          <a:xfrm>
            <a:off x="265354" y="595342"/>
            <a:ext cx="3816530" cy="5108"/>
          </a:xfrm>
          <a:prstGeom prst="line">
            <a:avLst/>
          </a:prstGeom>
          <a:noFill/>
          <a:ln w="38100" algn="ctr">
            <a:solidFill>
              <a:srgbClr val="AEC2E6"/>
            </a:solidFill>
            <a:round/>
            <a:headEnd/>
            <a:tailEnd/>
          </a:ln>
        </p:spPr>
      </p:cxnSp>
      <p:sp>
        <p:nvSpPr>
          <p:cNvPr id="14" name="Rectangle 13"/>
          <p:cNvSpPr/>
          <p:nvPr/>
        </p:nvSpPr>
        <p:spPr>
          <a:xfrm>
            <a:off x="294343" y="1277144"/>
            <a:ext cx="6215467" cy="5155257"/>
          </a:xfrm>
          <a:prstGeom prst="rect">
            <a:avLst/>
          </a:prstGeom>
          <a:ln>
            <a:solidFill>
              <a:srgbClr val="AEC2E6"/>
            </a:solidFill>
          </a:ln>
        </p:spPr>
        <p:txBody>
          <a:bodyPr wrap="square" anchor="ctr">
            <a:spAutoFit/>
          </a:bodyPr>
          <a:lstStyle/>
          <a:p>
            <a:pPr marL="363538" lvl="1" indent="-276225" algn="just">
              <a:buFont typeface="Arial" pitchFamily="34" charset="0"/>
              <a:buChar char="•"/>
            </a:pPr>
            <a:r>
              <a:rPr lang="fr-FR" sz="1400" b="1" dirty="0">
                <a:solidFill>
                  <a:srgbClr val="002060"/>
                </a:solidFill>
                <a:latin typeface="+mn-lt"/>
              </a:rPr>
              <a:t>Visa du code général de la fonction publique</a:t>
            </a:r>
            <a:r>
              <a:rPr lang="fr-FR" sz="1400" i="1" dirty="0">
                <a:solidFill>
                  <a:srgbClr val="002060"/>
                </a:solidFill>
                <a:latin typeface="+mn-lt"/>
              </a:rPr>
              <a:t>:  Vu le code général de la fonction publique, notamment le titre III du livre VI de la partie législative.</a:t>
            </a:r>
          </a:p>
          <a:p>
            <a:pPr marL="363538" lvl="1" indent="-276225" algn="just">
              <a:spcBef>
                <a:spcPts val="600"/>
              </a:spcBef>
              <a:buFont typeface="Arial" pitchFamily="34" charset="0"/>
              <a:buChar char="•"/>
            </a:pPr>
            <a:r>
              <a:rPr lang="fr-FR" sz="1400" b="1" dirty="0">
                <a:solidFill>
                  <a:srgbClr val="002060"/>
                </a:solidFill>
                <a:latin typeface="+mn-lt"/>
              </a:rPr>
              <a:t>Visa pour un évènement de gestion à la demande de l’agent</a:t>
            </a:r>
            <a:r>
              <a:rPr lang="fr-FR" sz="1400" dirty="0">
                <a:solidFill>
                  <a:srgbClr val="002060"/>
                </a:solidFill>
                <a:latin typeface="+mn-lt"/>
              </a:rPr>
              <a:t> : </a:t>
            </a:r>
            <a:r>
              <a:rPr lang="fr-FR" sz="1400" i="1" dirty="0">
                <a:solidFill>
                  <a:srgbClr val="002060"/>
                </a:solidFill>
                <a:latin typeface="+mn-lt"/>
              </a:rPr>
              <a:t>Vu la demande de l’intéressé[e].</a:t>
            </a:r>
            <a:endParaRPr lang="fr-FR" sz="1400" dirty="0">
              <a:solidFill>
                <a:srgbClr val="002060"/>
              </a:solidFill>
              <a:latin typeface="+mn-lt"/>
            </a:endParaRPr>
          </a:p>
          <a:p>
            <a:pPr marL="363538" lvl="1" indent="-276225" algn="just">
              <a:spcBef>
                <a:spcPts val="600"/>
              </a:spcBef>
              <a:buFont typeface="Arial" pitchFamily="34" charset="0"/>
              <a:buChar char="•"/>
            </a:pPr>
            <a:r>
              <a:rPr lang="fr-FR" sz="1400" b="1" dirty="0">
                <a:solidFill>
                  <a:srgbClr val="002060"/>
                </a:solidFill>
                <a:latin typeface="+mn-lt"/>
              </a:rPr>
              <a:t>Début de l’article relatif au dispositif juridique traduisant l’événement de gestion correspond à l’objet de l’acte</a:t>
            </a:r>
            <a:r>
              <a:rPr lang="fr-FR" sz="1400" dirty="0">
                <a:solidFill>
                  <a:srgbClr val="002060"/>
                </a:solidFill>
                <a:latin typeface="+mn-lt"/>
              </a:rPr>
              <a:t> : </a:t>
            </a:r>
            <a:r>
              <a:rPr lang="fr-FR" sz="1400" i="1" dirty="0">
                <a:solidFill>
                  <a:srgbClr val="002060"/>
                </a:solidFill>
                <a:latin typeface="+mn-lt"/>
              </a:rPr>
              <a:t> [M. / Mme] […], [Grade], [Xème échelon], affecté[e] au sein de : [affectation administrative] – [affectation opérationnelle].</a:t>
            </a:r>
            <a:endParaRPr lang="fr-FR" sz="1400" dirty="0">
              <a:solidFill>
                <a:srgbClr val="002060"/>
              </a:solidFill>
              <a:latin typeface="+mn-lt"/>
            </a:endParaRPr>
          </a:p>
          <a:p>
            <a:pPr marL="363538" lvl="1" indent="-276225" algn="just">
              <a:spcBef>
                <a:spcPts val="600"/>
              </a:spcBef>
              <a:buFont typeface="Arial" pitchFamily="34" charset="0"/>
              <a:buChar char="•"/>
            </a:pPr>
            <a:r>
              <a:rPr lang="fr-FR" sz="1400" b="1" dirty="0">
                <a:solidFill>
                  <a:srgbClr val="002060"/>
                </a:solidFill>
                <a:latin typeface="+mn-lt"/>
              </a:rPr>
              <a:t>Droits de l’intéressé[e] </a:t>
            </a:r>
            <a:r>
              <a:rPr lang="fr-FR" sz="1400" i="1" dirty="0">
                <a:solidFill>
                  <a:srgbClr val="002060"/>
                </a:solidFill>
                <a:latin typeface="+mn-lt"/>
              </a:rPr>
              <a:t>: Dans cette situation, l’intéressé[e] conserve ses droits à avancement et à la retraite.</a:t>
            </a:r>
          </a:p>
          <a:p>
            <a:pPr marL="363538" lvl="1" indent="-276225" algn="just">
              <a:spcBef>
                <a:spcPts val="600"/>
              </a:spcBef>
              <a:buFont typeface="Arial" pitchFamily="34" charset="0"/>
              <a:buChar char="•"/>
            </a:pPr>
            <a:r>
              <a:rPr lang="fr-FR" sz="1400" b="1" dirty="0">
                <a:solidFill>
                  <a:srgbClr val="002060"/>
                </a:solidFill>
                <a:latin typeface="+mn-lt"/>
              </a:rPr>
              <a:t>Voies et délais de recours</a:t>
            </a:r>
            <a:r>
              <a:rPr lang="fr-FR" sz="1400" dirty="0">
                <a:solidFill>
                  <a:srgbClr val="002060"/>
                </a:solidFill>
                <a:latin typeface="+mn-lt"/>
              </a:rPr>
              <a:t> </a:t>
            </a:r>
            <a:r>
              <a:rPr lang="fr-FR" sz="1400" i="1" dirty="0">
                <a:solidFill>
                  <a:srgbClr val="002060"/>
                </a:solidFill>
                <a:latin typeface="+mn-lt"/>
              </a:rPr>
              <a:t>: </a:t>
            </a:r>
            <a:r>
              <a:rPr lang="fr-FR" sz="1400" dirty="0">
                <a:solidFill>
                  <a:srgbClr val="004272"/>
                </a:solidFill>
                <a:latin typeface="Calibri" panose="020F0502020204030204" pitchFamily="34" charset="0"/>
                <a:cs typeface="Calibri" panose="020F0502020204030204" pitchFamily="34" charset="0"/>
              </a:rPr>
              <a:t> L’intéressé[e] dispose d’un délai de deux mois, dans les conditions fixées aux articles R. 421-1 à R. 421-7 du code de justice administrative, à compter de la notification de la présente décision pour la contester devant la juridiction administrative territorialement compétente. La juridiction administrative compétente peut être saisie par l’application informatique « </a:t>
            </a:r>
            <a:r>
              <a:rPr lang="fr-FR" sz="1400" dirty="0" err="1">
                <a:solidFill>
                  <a:srgbClr val="004272"/>
                </a:solidFill>
                <a:latin typeface="Calibri" panose="020F0502020204030204" pitchFamily="34" charset="0"/>
                <a:cs typeface="Calibri" panose="020F0502020204030204" pitchFamily="34" charset="0"/>
              </a:rPr>
              <a:t>Télérecours</a:t>
            </a:r>
            <a:r>
              <a:rPr lang="fr-FR" sz="1400" dirty="0">
                <a:solidFill>
                  <a:srgbClr val="004272"/>
                </a:solidFill>
                <a:latin typeface="Calibri" panose="020F0502020204030204" pitchFamily="34" charset="0"/>
                <a:cs typeface="Calibri" panose="020F0502020204030204" pitchFamily="34" charset="0"/>
              </a:rPr>
              <a:t> citoyens »</a:t>
            </a:r>
            <a:r>
              <a:rPr lang="fr-FR" sz="1400" dirty="0">
                <a:solidFill>
                  <a:srgbClr val="004272"/>
                </a:solidFill>
                <a:latin typeface="+mn-lt"/>
                <a:cs typeface="Calibri" panose="020F0502020204030204" pitchFamily="34" charset="0"/>
              </a:rPr>
              <a:t> </a:t>
            </a:r>
            <a:r>
              <a:rPr lang="fr-FR" sz="1400" dirty="0">
                <a:solidFill>
                  <a:srgbClr val="004272"/>
                </a:solidFill>
                <a:latin typeface="+mn-lt"/>
              </a:rPr>
              <a:t>accessible  par le site internet </a:t>
            </a:r>
            <a:r>
              <a:rPr lang="fr-FR" sz="1400" u="sng" dirty="0">
                <a:solidFill>
                  <a:srgbClr val="004272"/>
                </a:solidFill>
                <a:latin typeface="+mn-lt"/>
                <a:hlinkClick r:id="rId3"/>
              </a:rPr>
              <a:t>www.telerecours.fr</a:t>
            </a:r>
            <a:r>
              <a:rPr lang="fr-FR" sz="1400" dirty="0">
                <a:solidFill>
                  <a:srgbClr val="004272"/>
                </a:solidFill>
                <a:latin typeface="+mn-lt"/>
              </a:rPr>
              <a:t>.</a:t>
            </a:r>
          </a:p>
          <a:p>
            <a:pPr marL="363538" lvl="1" indent="-276225" algn="just">
              <a:spcBef>
                <a:spcPts val="600"/>
              </a:spcBef>
              <a:buFont typeface="Arial" pitchFamily="34" charset="0"/>
              <a:buChar char="•"/>
            </a:pPr>
            <a:r>
              <a:rPr lang="fr-FR" sz="1400" b="1" dirty="0">
                <a:solidFill>
                  <a:srgbClr val="002060"/>
                </a:solidFill>
                <a:latin typeface="+mn-lt"/>
              </a:rPr>
              <a:t>Article d’exécution</a:t>
            </a:r>
            <a:r>
              <a:rPr lang="fr-FR" sz="1400" dirty="0">
                <a:solidFill>
                  <a:srgbClr val="002060"/>
                </a:solidFill>
                <a:latin typeface="+mn-lt"/>
              </a:rPr>
              <a:t> : [</a:t>
            </a:r>
            <a:r>
              <a:rPr lang="fr-FR" sz="1400" i="1" dirty="0">
                <a:solidFill>
                  <a:srgbClr val="002060"/>
                </a:solidFill>
                <a:latin typeface="+mn-lt"/>
              </a:rPr>
              <a:t>Le directeur [La directrice] des ressources humaines du ministère de […] est chargé[e] de l’exécution du présent arrêté.]</a:t>
            </a:r>
          </a:p>
          <a:p>
            <a:pPr marL="363538" lvl="1" indent="-276225">
              <a:spcBef>
                <a:spcPts val="600"/>
              </a:spcBef>
              <a:buFont typeface="Arial" pitchFamily="34" charset="0"/>
              <a:buChar char="•"/>
            </a:pPr>
            <a:endParaRPr lang="fr-FR" sz="1400" i="1" dirty="0">
              <a:solidFill>
                <a:srgbClr val="002060"/>
              </a:solidFill>
              <a:latin typeface="+mn-lt"/>
            </a:endParaRPr>
          </a:p>
          <a:p>
            <a:pPr marL="363538" lvl="1" indent="-276225">
              <a:spcBef>
                <a:spcPts val="600"/>
              </a:spcBef>
              <a:buFont typeface="Arial" pitchFamily="34" charset="0"/>
              <a:buChar char="•"/>
            </a:pPr>
            <a:endParaRPr lang="fr-FR" sz="1400" dirty="0">
              <a:solidFill>
                <a:srgbClr val="002060"/>
              </a:solidFill>
              <a:latin typeface="+mn-lt"/>
            </a:endParaRPr>
          </a:p>
        </p:txBody>
      </p:sp>
      <p:sp>
        <p:nvSpPr>
          <p:cNvPr id="8" name="Slide Number Placeholder 7"/>
          <p:cNvSpPr>
            <a:spLocks noGrp="1"/>
          </p:cNvSpPr>
          <p:nvPr>
            <p:ph type="sldNum" sz="quarter" idx="11"/>
          </p:nvPr>
        </p:nvSpPr>
        <p:spPr>
          <a:xfrm>
            <a:off x="5230030" y="9695041"/>
            <a:ext cx="1600200" cy="169686"/>
          </a:xfrm>
        </p:spPr>
        <p:txBody>
          <a:bodyPr/>
          <a:lstStyle/>
          <a:p>
            <a:pPr>
              <a:defRPr/>
            </a:pPr>
            <a:fld id="{6A9CE626-3159-4274-8158-4292551456C4}" type="slidenum">
              <a:rPr lang="en-GB" smtClean="0"/>
              <a:pPr>
                <a:defRPr/>
              </a:pPr>
              <a:t>6</a:t>
            </a:fld>
            <a:endParaRPr lang="en-GB" dirty="0"/>
          </a:p>
        </p:txBody>
      </p:sp>
      <p:sp>
        <p:nvSpPr>
          <p:cNvPr id="2" name="ZoneTexte 1"/>
          <p:cNvSpPr txBox="1"/>
          <p:nvPr/>
        </p:nvSpPr>
        <p:spPr bwMode="auto">
          <a:xfrm>
            <a:off x="309963" y="6865809"/>
            <a:ext cx="6215467" cy="535531"/>
          </a:xfrm>
          <a:prstGeom prst="rect">
            <a:avLst/>
          </a:prstGeom>
          <a:noFill/>
          <a:ln w="9525">
            <a:noFill/>
            <a:miter lim="800000"/>
            <a:headEnd/>
            <a:tailEnd/>
          </a:ln>
        </p:spPr>
        <p:txBody>
          <a:bodyPr wrap="square" rtlCol="0">
            <a:spAutoFit/>
          </a:bodyPr>
          <a:lstStyle/>
          <a:p>
            <a:pPr>
              <a:lnSpc>
                <a:spcPct val="90000"/>
              </a:lnSpc>
            </a:pPr>
            <a:r>
              <a:rPr lang="fr-FR" sz="2000" b="1" kern="0" dirty="0">
                <a:solidFill>
                  <a:srgbClr val="004272"/>
                </a:solidFill>
                <a:latin typeface="Calibri" pitchFamily="34" charset="0"/>
                <a:ea typeface="ＭＳ Ｐゴシック" pitchFamily="34" charset="-128"/>
                <a:cs typeface="ＭＳ Ｐゴシック"/>
              </a:rPr>
              <a:t>Règles grammaticales et Féminisation des actes</a:t>
            </a:r>
          </a:p>
          <a:p>
            <a:pPr>
              <a:lnSpc>
                <a:spcPct val="90000"/>
              </a:lnSpc>
            </a:pPr>
            <a:endParaRPr lang="fr-FR" sz="1200" dirty="0">
              <a:solidFill>
                <a:schemeClr val="tx1">
                  <a:lumMod val="85000"/>
                  <a:lumOff val="15000"/>
                </a:schemeClr>
              </a:solidFill>
              <a:latin typeface="Calibri" pitchFamily="34" charset="0"/>
              <a:cs typeface="Calibri" pitchFamily="34" charset="0"/>
            </a:endParaRPr>
          </a:p>
        </p:txBody>
      </p:sp>
      <p:sp>
        <p:nvSpPr>
          <p:cNvPr id="3" name="ZoneTexte 2"/>
          <p:cNvSpPr txBox="1"/>
          <p:nvPr/>
        </p:nvSpPr>
        <p:spPr bwMode="auto">
          <a:xfrm>
            <a:off x="260560" y="7397530"/>
            <a:ext cx="6215466" cy="867930"/>
          </a:xfrm>
          <a:prstGeom prst="rect">
            <a:avLst/>
          </a:prstGeom>
          <a:noFill/>
          <a:ln w="9525">
            <a:solidFill>
              <a:srgbClr val="AEC2E6"/>
            </a:solidFill>
            <a:miter lim="800000"/>
            <a:headEnd/>
            <a:tailEnd/>
          </a:ln>
        </p:spPr>
        <p:txBody>
          <a:bodyPr wrap="square" rtlCol="0">
            <a:spAutoFit/>
          </a:bodyPr>
          <a:lstStyle/>
          <a:p>
            <a:pPr algn="just">
              <a:lnSpc>
                <a:spcPct val="90000"/>
              </a:lnSpc>
            </a:pPr>
            <a:r>
              <a:rPr lang="fr-FR" sz="1400" dirty="0">
                <a:solidFill>
                  <a:srgbClr val="002060"/>
                </a:solidFill>
                <a:latin typeface="+mn-lt"/>
              </a:rPr>
              <a:t>Le groupe de travail (GT) bibliothèque des actes produit des modèles documentaires d’actes conformes à la réglementation en l’état.</a:t>
            </a:r>
          </a:p>
          <a:p>
            <a:pPr algn="just">
              <a:lnSpc>
                <a:spcPct val="90000"/>
              </a:lnSpc>
            </a:pPr>
            <a:r>
              <a:rPr lang="fr-FR" sz="1400" dirty="0">
                <a:solidFill>
                  <a:srgbClr val="002060"/>
                </a:solidFill>
                <a:latin typeface="+mn-lt"/>
              </a:rPr>
              <a:t>Les actes sont, notamment, conformes aux règles de féminisation  des textes.</a:t>
            </a:r>
          </a:p>
          <a:p>
            <a:pPr>
              <a:lnSpc>
                <a:spcPct val="90000"/>
              </a:lnSpc>
            </a:pPr>
            <a:endParaRPr lang="fr-FR" sz="1400" dirty="0">
              <a:solidFill>
                <a:srgbClr val="004272"/>
              </a:solidFill>
              <a:latin typeface="+mn-lt"/>
            </a:endParaRPr>
          </a:p>
        </p:txBody>
      </p:sp>
      <p:cxnSp>
        <p:nvCxnSpPr>
          <p:cNvPr id="9" name="Straight Connector 20"/>
          <p:cNvCxnSpPr>
            <a:cxnSpLocks noChangeShapeType="1"/>
          </p:cNvCxnSpPr>
          <p:nvPr/>
        </p:nvCxnSpPr>
        <p:spPr bwMode="auto">
          <a:xfrm>
            <a:off x="332570" y="7257320"/>
            <a:ext cx="5112710" cy="0"/>
          </a:xfrm>
          <a:prstGeom prst="line">
            <a:avLst/>
          </a:prstGeom>
          <a:noFill/>
          <a:ln w="38100" algn="ctr">
            <a:solidFill>
              <a:srgbClr val="AEC2E6"/>
            </a:solidFill>
            <a:round/>
            <a:headEnd/>
            <a:tailEnd/>
          </a:ln>
        </p:spPr>
      </p:cxnSp>
    </p:spTree>
    <p:extLst>
      <p:ext uri="{BB962C8B-B14F-4D97-AF65-F5344CB8AC3E}">
        <p14:creationId xmlns:p14="http://schemas.microsoft.com/office/powerpoint/2010/main" val="4815427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344444" y="128330"/>
            <a:ext cx="6397016" cy="400110"/>
          </a:xfrm>
          <a:prstGeom prst="rect">
            <a:avLst/>
          </a:prstGeom>
          <a:ln w="19050">
            <a:noFill/>
          </a:ln>
        </p:spPr>
        <p:txBody>
          <a:bodyPr wrap="square" lIns="0">
            <a:spAutoFit/>
          </a:bodyPr>
          <a:lstStyle/>
          <a:p>
            <a:pPr>
              <a:defRPr/>
            </a:pPr>
            <a:r>
              <a:rPr lang="fr-FR" sz="2000" b="1" kern="0" dirty="0">
                <a:solidFill>
                  <a:srgbClr val="004272"/>
                </a:solidFill>
                <a:latin typeface="Calibri" pitchFamily="34" charset="0"/>
                <a:ea typeface="ＭＳ Ｐゴシック" pitchFamily="34" charset="-128"/>
                <a:cs typeface="ＭＳ Ｐゴシック"/>
              </a:rPr>
              <a:t>L’architecture d’un modèle d’arrêté individuel (cas général)</a:t>
            </a:r>
          </a:p>
        </p:txBody>
      </p:sp>
      <p:cxnSp>
        <p:nvCxnSpPr>
          <p:cNvPr id="52" name="Straight Connector 20"/>
          <p:cNvCxnSpPr>
            <a:cxnSpLocks noChangeShapeType="1"/>
          </p:cNvCxnSpPr>
          <p:nvPr/>
        </p:nvCxnSpPr>
        <p:spPr bwMode="auto">
          <a:xfrm>
            <a:off x="332570" y="547082"/>
            <a:ext cx="6192860" cy="5108"/>
          </a:xfrm>
          <a:prstGeom prst="line">
            <a:avLst/>
          </a:prstGeom>
          <a:noFill/>
          <a:ln w="38100" algn="ctr">
            <a:solidFill>
              <a:srgbClr val="AEC2E6"/>
            </a:solidFill>
            <a:round/>
            <a:headEnd/>
            <a:tailEnd/>
          </a:ln>
        </p:spPr>
      </p:cxnSp>
      <p:grpSp>
        <p:nvGrpSpPr>
          <p:cNvPr id="3" name="Group 2"/>
          <p:cNvGrpSpPr/>
          <p:nvPr/>
        </p:nvGrpSpPr>
        <p:grpSpPr>
          <a:xfrm>
            <a:off x="305267" y="1284866"/>
            <a:ext cx="6137932" cy="1251158"/>
            <a:chOff x="370535" y="852806"/>
            <a:chExt cx="6137932" cy="1251158"/>
          </a:xfrm>
        </p:grpSpPr>
        <p:sp>
          <p:nvSpPr>
            <p:cNvPr id="6" name="Rectangle 5"/>
            <p:cNvSpPr/>
            <p:nvPr/>
          </p:nvSpPr>
          <p:spPr>
            <a:xfrm>
              <a:off x="370535" y="1088301"/>
              <a:ext cx="6110628" cy="1015663"/>
            </a:xfrm>
            <a:prstGeom prst="rect">
              <a:avLst/>
            </a:prstGeom>
            <a:ln w="3175">
              <a:solidFill>
                <a:srgbClr val="AEC2E6"/>
              </a:solidFill>
            </a:ln>
          </p:spPr>
          <p:txBody>
            <a:bodyPr wrap="square">
              <a:spAutoFit/>
            </a:bodyPr>
            <a:lstStyle/>
            <a:p>
              <a:pPr lvl="0"/>
              <a:r>
                <a:rPr lang="fr-FR" sz="1200" dirty="0">
                  <a:solidFill>
                    <a:srgbClr val="004272"/>
                  </a:solidFill>
                  <a:latin typeface="+mn-lt"/>
                </a:rPr>
                <a:t>Un intitulé clair en rapport avec son contenu et un numéro unique.</a:t>
              </a:r>
            </a:p>
            <a:p>
              <a:pPr algn="just"/>
              <a:r>
                <a:rPr lang="fr-FR" sz="1200" dirty="0">
                  <a:solidFill>
                    <a:srgbClr val="004272"/>
                  </a:solidFill>
                  <a:latin typeface="+mn-lt"/>
                </a:rPr>
                <a:t>Le terme « arrêté » est  mobilisé  dans l’ensemble des modèles d’actes de la BDA. Toutefois, le terme « décision » étant également accepté par le comptable, les ministères ont la possibilité d’utiliser l’un ou l’autre de ces termes dans leurs modèles ministériels.</a:t>
              </a:r>
            </a:p>
            <a:p>
              <a:pPr lvl="0"/>
              <a:endParaRPr lang="fr-FR" sz="1200" dirty="0">
                <a:solidFill>
                  <a:srgbClr val="004272"/>
                </a:solidFill>
                <a:latin typeface="+mn-lt"/>
              </a:endParaRPr>
            </a:p>
          </p:txBody>
        </p:sp>
        <p:sp>
          <p:nvSpPr>
            <p:cNvPr id="2" name="Rectangle 1"/>
            <p:cNvSpPr/>
            <p:nvPr/>
          </p:nvSpPr>
          <p:spPr bwMode="auto">
            <a:xfrm>
              <a:off x="397839" y="852806"/>
              <a:ext cx="6110628" cy="294705"/>
            </a:xfrm>
            <a:prstGeom prst="rect">
              <a:avLst/>
            </a:prstGeom>
            <a:solidFill>
              <a:srgbClr val="004272"/>
            </a:solidFill>
            <a:ln w="9525">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fontAlgn="auto">
                <a:lnSpc>
                  <a:spcPct val="90000"/>
                </a:lnSpc>
                <a:spcBef>
                  <a:spcPts val="400"/>
                </a:spcBef>
                <a:spcAft>
                  <a:spcPts val="0"/>
                </a:spcAft>
              </a:pPr>
              <a:r>
                <a:rPr lang="fr-FR" sz="1400" dirty="0">
                  <a:solidFill>
                    <a:schemeClr val="bg1"/>
                  </a:solidFill>
                  <a:cs typeface="+mn-cs"/>
                </a:rPr>
                <a:t>Intitulé </a:t>
              </a:r>
              <a:r>
                <a:rPr lang="fr-FR" sz="1400" dirty="0">
                  <a:solidFill>
                    <a:schemeClr val="bg1"/>
                  </a:solidFill>
                </a:rPr>
                <a:t>et numéro </a:t>
              </a:r>
              <a:r>
                <a:rPr lang="fr-FR" sz="1400" dirty="0">
                  <a:solidFill>
                    <a:schemeClr val="bg1"/>
                  </a:solidFill>
                  <a:cs typeface="+mn-cs"/>
                </a:rPr>
                <a:t>de l’arrêté</a:t>
              </a:r>
            </a:p>
          </p:txBody>
        </p:sp>
      </p:grpSp>
      <p:grpSp>
        <p:nvGrpSpPr>
          <p:cNvPr id="8" name="Group 7"/>
          <p:cNvGrpSpPr/>
          <p:nvPr/>
        </p:nvGrpSpPr>
        <p:grpSpPr>
          <a:xfrm>
            <a:off x="310186" y="2432650"/>
            <a:ext cx="6110628" cy="580677"/>
            <a:chOff x="397839" y="1555078"/>
            <a:chExt cx="6110628" cy="580677"/>
          </a:xfrm>
        </p:grpSpPr>
        <p:sp>
          <p:nvSpPr>
            <p:cNvPr id="7" name="Rectangle 6"/>
            <p:cNvSpPr/>
            <p:nvPr/>
          </p:nvSpPr>
          <p:spPr>
            <a:xfrm>
              <a:off x="404580" y="1858756"/>
              <a:ext cx="6103886" cy="276999"/>
            </a:xfrm>
            <a:prstGeom prst="rect">
              <a:avLst/>
            </a:prstGeom>
            <a:ln w="3175">
              <a:solidFill>
                <a:srgbClr val="AEC2E6"/>
              </a:solidFill>
            </a:ln>
          </p:spPr>
          <p:txBody>
            <a:bodyPr wrap="square">
              <a:spAutoFit/>
            </a:bodyPr>
            <a:lstStyle/>
            <a:p>
              <a:pPr lvl="0"/>
              <a:r>
                <a:rPr lang="fr-FR" sz="1200" dirty="0">
                  <a:solidFill>
                    <a:srgbClr val="004272"/>
                  </a:solidFill>
                  <a:latin typeface="+mn-lt"/>
                </a:rPr>
                <a:t>Toujours </a:t>
              </a:r>
              <a:r>
                <a:rPr lang="fr-FR" sz="1200" b="1" dirty="0">
                  <a:solidFill>
                    <a:srgbClr val="004272"/>
                  </a:solidFill>
                  <a:latin typeface="+mn-lt"/>
                </a:rPr>
                <a:t>[</a:t>
              </a:r>
              <a:r>
                <a:rPr lang="fr-FR" sz="1200" b="1" i="1" dirty="0">
                  <a:solidFill>
                    <a:srgbClr val="004272"/>
                  </a:solidFill>
                  <a:latin typeface="+mn-lt"/>
                </a:rPr>
                <a:t>le/la] ministre </a:t>
              </a:r>
              <a:r>
                <a:rPr lang="fr-FR" sz="1200" dirty="0">
                  <a:solidFill>
                    <a:srgbClr val="004272"/>
                  </a:solidFill>
                  <a:latin typeface="+mn-lt"/>
                </a:rPr>
                <a:t>sauf si une autorité a reçu expressément une délégation de pouvoir.</a:t>
              </a:r>
            </a:p>
          </p:txBody>
        </p:sp>
        <p:sp>
          <p:nvSpPr>
            <p:cNvPr id="19" name="Rectangle 18"/>
            <p:cNvSpPr/>
            <p:nvPr/>
          </p:nvSpPr>
          <p:spPr bwMode="auto">
            <a:xfrm>
              <a:off x="397839" y="1555078"/>
              <a:ext cx="6110628" cy="294705"/>
            </a:xfrm>
            <a:prstGeom prst="rect">
              <a:avLst/>
            </a:prstGeom>
            <a:solidFill>
              <a:srgbClr val="004272"/>
            </a:solidFill>
            <a:ln w="9525">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fontAlgn="auto">
                <a:lnSpc>
                  <a:spcPct val="90000"/>
                </a:lnSpc>
                <a:spcBef>
                  <a:spcPts val="400"/>
                </a:spcBef>
                <a:spcAft>
                  <a:spcPts val="0"/>
                </a:spcAft>
              </a:pPr>
              <a:r>
                <a:rPr lang="fr-FR" sz="1400" dirty="0">
                  <a:solidFill>
                    <a:schemeClr val="bg1"/>
                  </a:solidFill>
                  <a:cs typeface="+mn-cs"/>
                </a:rPr>
                <a:t>Auteur de l’acte</a:t>
              </a:r>
            </a:p>
          </p:txBody>
        </p:sp>
      </p:grpSp>
      <p:grpSp>
        <p:nvGrpSpPr>
          <p:cNvPr id="10" name="Group 9"/>
          <p:cNvGrpSpPr/>
          <p:nvPr/>
        </p:nvGrpSpPr>
        <p:grpSpPr>
          <a:xfrm>
            <a:off x="317982" y="3074075"/>
            <a:ext cx="6112383" cy="3710539"/>
            <a:chOff x="278998" y="2550829"/>
            <a:chExt cx="6112383" cy="3710539"/>
          </a:xfrm>
        </p:grpSpPr>
        <p:sp>
          <p:nvSpPr>
            <p:cNvPr id="9" name="Rectangle 8"/>
            <p:cNvSpPr/>
            <p:nvPr/>
          </p:nvSpPr>
          <p:spPr>
            <a:xfrm>
              <a:off x="293586" y="2783493"/>
              <a:ext cx="6097795" cy="3477875"/>
            </a:xfrm>
            <a:prstGeom prst="rect">
              <a:avLst/>
            </a:prstGeom>
            <a:ln w="3175">
              <a:solidFill>
                <a:srgbClr val="AEC2E6"/>
              </a:solidFill>
            </a:ln>
          </p:spPr>
          <p:txBody>
            <a:bodyPr wrap="square">
              <a:spAutoFit/>
            </a:bodyPr>
            <a:lstStyle/>
            <a:p>
              <a:pPr lvl="0" algn="just">
                <a:spcBef>
                  <a:spcPts val="300"/>
                </a:spcBef>
                <a:spcAft>
                  <a:spcPts val="300"/>
                </a:spcAft>
              </a:pPr>
              <a:r>
                <a:rPr lang="fr-FR" sz="1200" b="1" dirty="0">
                  <a:solidFill>
                    <a:srgbClr val="004272"/>
                  </a:solidFill>
                  <a:latin typeface="+mn-lt"/>
                </a:rPr>
                <a:t>Uniquement les textes utiles, </a:t>
              </a:r>
              <a:r>
                <a:rPr lang="fr-FR" sz="1200" dirty="0">
                  <a:solidFill>
                    <a:srgbClr val="004272"/>
                  </a:solidFill>
                  <a:latin typeface="+mn-lt"/>
                </a:rPr>
                <a:t>étant rappelé que les visas n’ont pas de valeur juridique. En effet,  ils n’ont pas de caractère obligatoire : l’absence de mention de base légale ne rend pas l’acte illégal et les erreurs dans les visas n’ont pas d’incidence sur la légalité de l’acte individuel.  </a:t>
              </a:r>
              <a:br>
                <a:rPr lang="fr-FR" sz="1200" dirty="0">
                  <a:solidFill>
                    <a:srgbClr val="004272"/>
                  </a:solidFill>
                  <a:latin typeface="+mn-lt"/>
                </a:rPr>
              </a:br>
              <a:r>
                <a:rPr lang="fr-FR" sz="1200" dirty="0">
                  <a:solidFill>
                    <a:srgbClr val="004272"/>
                  </a:solidFill>
                  <a:latin typeface="+mn-lt"/>
                </a:rPr>
                <a:t>Toutefois, les visas (et la qualité de leur rédaction) permettent :</a:t>
              </a:r>
            </a:p>
            <a:p>
              <a:pPr marL="355600" lvl="0" indent="-177800" algn="just">
                <a:spcBef>
                  <a:spcPts val="300"/>
                </a:spcBef>
                <a:spcAft>
                  <a:spcPts val="300"/>
                </a:spcAft>
                <a:buFont typeface="Arial" pitchFamily="34" charset="0"/>
                <a:buChar char="•"/>
              </a:pPr>
              <a:r>
                <a:rPr lang="fr-FR" sz="1200" dirty="0">
                  <a:solidFill>
                    <a:srgbClr val="004272"/>
                  </a:solidFill>
                  <a:latin typeface="+mn-lt"/>
                </a:rPr>
                <a:t>d’informer le destinataire de l’acte des dispositions qui lui sont applicables</a:t>
              </a:r>
            </a:p>
            <a:p>
              <a:pPr marL="355600" lvl="0" indent="-177800" algn="just">
                <a:spcBef>
                  <a:spcPts val="300"/>
                </a:spcBef>
                <a:spcAft>
                  <a:spcPts val="300"/>
                </a:spcAft>
                <a:buFont typeface="Arial" pitchFamily="34" charset="0"/>
                <a:buChar char="•"/>
              </a:pPr>
              <a:r>
                <a:rPr lang="fr-FR" sz="1200" dirty="0">
                  <a:solidFill>
                    <a:srgbClr val="004272"/>
                  </a:solidFill>
                  <a:latin typeface="+mn-lt"/>
                </a:rPr>
                <a:t>de préciser la base légale permettant à l’auteur de l’acte de le produire et l’exécuter</a:t>
              </a:r>
            </a:p>
            <a:p>
              <a:pPr marL="355600" lvl="0" indent="-177800" algn="just">
                <a:spcBef>
                  <a:spcPts val="300"/>
                </a:spcBef>
                <a:spcAft>
                  <a:spcPts val="300"/>
                </a:spcAft>
                <a:buFont typeface="Arial" pitchFamily="34" charset="0"/>
                <a:buChar char="•"/>
              </a:pPr>
              <a:r>
                <a:rPr lang="fr-FR" sz="1200" dirty="0">
                  <a:solidFill>
                    <a:srgbClr val="004272"/>
                  </a:solidFill>
                  <a:latin typeface="+mn-lt"/>
                </a:rPr>
                <a:t>d’attester du respect des procédures, notamment consultatives.</a:t>
              </a:r>
            </a:p>
            <a:p>
              <a:pPr lvl="0" algn="just">
                <a:spcBef>
                  <a:spcPts val="300"/>
                </a:spcBef>
                <a:spcAft>
                  <a:spcPts val="300"/>
                </a:spcAft>
              </a:pPr>
              <a:r>
                <a:rPr lang="fr-FR" sz="1200" b="1" u="sng" dirty="0">
                  <a:solidFill>
                    <a:srgbClr val="004272"/>
                  </a:solidFill>
                  <a:latin typeface="+mn-lt"/>
                </a:rPr>
                <a:t>Recommandations :</a:t>
              </a:r>
            </a:p>
            <a:p>
              <a:pPr marL="361950" indent="-190500" algn="just">
                <a:spcBef>
                  <a:spcPts val="300"/>
                </a:spcBef>
                <a:spcAft>
                  <a:spcPts val="300"/>
                </a:spcAft>
                <a:buFont typeface="Arial" pitchFamily="34" charset="0"/>
                <a:buChar char="•"/>
              </a:pPr>
              <a:r>
                <a:rPr lang="fr-FR" sz="1200" dirty="0">
                  <a:solidFill>
                    <a:srgbClr val="004272"/>
                  </a:solidFill>
                  <a:latin typeface="+mn-lt"/>
                </a:rPr>
                <a:t>Ne pas surcharger les visas et ne citer que les textes strictement nécessaires en ciblant le niveau le plus générique (sauf exception, les articles des textes ne sont pas portés sur l’acte).	</a:t>
              </a:r>
            </a:p>
            <a:p>
              <a:pPr marL="361950" indent="-190500" algn="just">
                <a:spcBef>
                  <a:spcPts val="300"/>
                </a:spcBef>
                <a:spcAft>
                  <a:spcPts val="300"/>
                </a:spcAft>
                <a:buFont typeface="Arial" pitchFamily="34" charset="0"/>
                <a:buChar char="•"/>
              </a:pPr>
              <a:r>
                <a:rPr lang="fr-FR" sz="1200" dirty="0">
                  <a:solidFill>
                    <a:srgbClr val="004272"/>
                  </a:solidFill>
                  <a:latin typeface="+mn-lt"/>
                </a:rPr>
                <a:t>Dans la rédaction des visas, respecter la hiérarchie des normes et l’ordre chronologique au sein d’une catégorie de normes.</a:t>
              </a:r>
            </a:p>
            <a:p>
              <a:pPr marL="361950" indent="-190500" algn="just">
                <a:spcBef>
                  <a:spcPts val="300"/>
                </a:spcBef>
                <a:spcAft>
                  <a:spcPts val="300"/>
                </a:spcAft>
                <a:buFont typeface="Arial" pitchFamily="34" charset="0"/>
                <a:buChar char="•"/>
              </a:pPr>
              <a:r>
                <a:rPr lang="fr-FR" sz="1200" dirty="0">
                  <a:solidFill>
                    <a:srgbClr val="004272"/>
                  </a:solidFill>
                  <a:latin typeface="+mn-lt"/>
                </a:rPr>
                <a:t>Dater uniquement les consultations obligatoires.</a:t>
              </a:r>
            </a:p>
            <a:p>
              <a:pPr marL="361950" indent="-190500" algn="just">
                <a:spcBef>
                  <a:spcPts val="300"/>
                </a:spcBef>
                <a:spcAft>
                  <a:spcPts val="300"/>
                </a:spcAft>
                <a:buFont typeface="Arial" pitchFamily="34" charset="0"/>
                <a:buChar char="•"/>
              </a:pPr>
              <a:r>
                <a:rPr lang="fr-FR" sz="1200" dirty="0">
                  <a:solidFill>
                    <a:srgbClr val="004272"/>
                  </a:solidFill>
                  <a:latin typeface="+mn-lt"/>
                </a:rPr>
                <a:t>Mettre un p</a:t>
              </a:r>
              <a:r>
                <a:rPr lang="fr-FR" altLang="fr-FR" sz="1200" dirty="0">
                  <a:solidFill>
                    <a:srgbClr val="004272"/>
                  </a:solidFill>
                  <a:latin typeface="+mn-lt"/>
                </a:rPr>
                <a:t>oint-virgule après chaque visa, sauf le dernier qui doit être suivi d’une virgule.</a:t>
              </a:r>
              <a:endParaRPr lang="fr-FR" sz="1400" dirty="0">
                <a:solidFill>
                  <a:srgbClr val="004272"/>
                </a:solidFill>
                <a:latin typeface="+mn-lt"/>
              </a:endParaRPr>
            </a:p>
          </p:txBody>
        </p:sp>
        <p:sp>
          <p:nvSpPr>
            <p:cNvPr id="20" name="Rectangle 19"/>
            <p:cNvSpPr/>
            <p:nvPr/>
          </p:nvSpPr>
          <p:spPr bwMode="auto">
            <a:xfrm>
              <a:off x="278998" y="2550829"/>
              <a:ext cx="6110628" cy="294705"/>
            </a:xfrm>
            <a:prstGeom prst="rect">
              <a:avLst/>
            </a:prstGeom>
            <a:solidFill>
              <a:srgbClr val="004272"/>
            </a:solidFill>
            <a:ln w="9525">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fontAlgn="auto">
                <a:lnSpc>
                  <a:spcPct val="90000"/>
                </a:lnSpc>
                <a:spcBef>
                  <a:spcPts val="400"/>
                </a:spcBef>
                <a:spcAft>
                  <a:spcPts val="0"/>
                </a:spcAft>
              </a:pPr>
              <a:r>
                <a:rPr lang="fr-FR" sz="1400" dirty="0">
                  <a:solidFill>
                    <a:schemeClr val="bg1"/>
                  </a:solidFill>
                  <a:cs typeface="+mn-cs"/>
                </a:rPr>
                <a:t>Visas</a:t>
              </a:r>
            </a:p>
          </p:txBody>
        </p:sp>
      </p:grpSp>
      <p:grpSp>
        <p:nvGrpSpPr>
          <p:cNvPr id="24" name="Group 23"/>
          <p:cNvGrpSpPr/>
          <p:nvPr/>
        </p:nvGrpSpPr>
        <p:grpSpPr>
          <a:xfrm>
            <a:off x="342792" y="6825260"/>
            <a:ext cx="6110628" cy="2088290"/>
            <a:chOff x="397839" y="5777567"/>
            <a:chExt cx="6110628" cy="2088290"/>
          </a:xfrm>
        </p:grpSpPr>
        <p:sp>
          <p:nvSpPr>
            <p:cNvPr id="11" name="Rectangle 10"/>
            <p:cNvSpPr/>
            <p:nvPr/>
          </p:nvSpPr>
          <p:spPr>
            <a:xfrm>
              <a:off x="416685" y="6111531"/>
              <a:ext cx="6091779" cy="1754326"/>
            </a:xfrm>
            <a:prstGeom prst="rect">
              <a:avLst/>
            </a:prstGeom>
            <a:ln w="3175">
              <a:solidFill>
                <a:srgbClr val="AEC2E6"/>
              </a:solidFill>
            </a:ln>
          </p:spPr>
          <p:txBody>
            <a:bodyPr wrap="square">
              <a:spAutoFit/>
            </a:bodyPr>
            <a:lstStyle/>
            <a:p>
              <a:pPr marL="285750" lvl="0" indent="-285750" algn="just">
                <a:buFont typeface="Arial" panose="020B0604020202020204" pitchFamily="34" charset="0"/>
                <a:buChar char="•"/>
              </a:pPr>
              <a:r>
                <a:rPr lang="fr-FR" sz="1200" b="1" dirty="0">
                  <a:solidFill>
                    <a:srgbClr val="004272"/>
                  </a:solidFill>
                  <a:latin typeface="+mn-lt"/>
                </a:rPr>
                <a:t>Article 1</a:t>
              </a:r>
              <a:r>
                <a:rPr lang="fr-FR" sz="1200" b="1" baseline="30000" dirty="0">
                  <a:solidFill>
                    <a:srgbClr val="004272"/>
                  </a:solidFill>
                  <a:latin typeface="+mn-lt"/>
                </a:rPr>
                <a:t>er</a:t>
              </a:r>
              <a:r>
                <a:rPr lang="fr-FR" sz="1200" dirty="0">
                  <a:solidFill>
                    <a:srgbClr val="004272"/>
                  </a:solidFill>
                  <a:latin typeface="+mn-lt"/>
                </a:rPr>
                <a:t> : disposition relative à la situation juridique et administrative de l’agent, objet de l’acte</a:t>
              </a:r>
              <a:endParaRPr lang="fr-FR" sz="1200" strike="sngStrike" dirty="0">
                <a:solidFill>
                  <a:srgbClr val="004272"/>
                </a:solidFill>
                <a:latin typeface="+mn-lt"/>
              </a:endParaRPr>
            </a:p>
            <a:p>
              <a:pPr marL="285750" lvl="0" indent="-285750" algn="just">
                <a:buFont typeface="Arial" panose="020B0604020202020204" pitchFamily="34" charset="0"/>
                <a:buChar char="•"/>
              </a:pPr>
              <a:r>
                <a:rPr lang="fr-FR" sz="1200" b="1" dirty="0">
                  <a:solidFill>
                    <a:srgbClr val="004272"/>
                  </a:solidFill>
                  <a:latin typeface="+mn-lt"/>
                </a:rPr>
                <a:t>Article 2</a:t>
              </a:r>
              <a:r>
                <a:rPr lang="fr-FR" sz="1200" dirty="0">
                  <a:solidFill>
                    <a:srgbClr val="004272"/>
                  </a:solidFill>
                  <a:latin typeface="+mn-lt"/>
                </a:rPr>
                <a:t> : informations à destination de l’agent sur les conséquences de sa situation juridique et administrative en termes de carrière, de rémunération, ou de droit à pension</a:t>
              </a:r>
              <a:endParaRPr lang="fr-FR" sz="1200" b="1" i="1" dirty="0">
                <a:solidFill>
                  <a:srgbClr val="004272"/>
                </a:solidFill>
                <a:latin typeface="+mn-lt"/>
              </a:endParaRPr>
            </a:p>
            <a:p>
              <a:pPr marL="285750" lvl="0" indent="-285750" algn="just">
                <a:buFont typeface="Arial" panose="020B0604020202020204" pitchFamily="34" charset="0"/>
                <a:buChar char="•"/>
              </a:pPr>
              <a:r>
                <a:rPr lang="fr-FR" sz="1200" b="1" dirty="0">
                  <a:solidFill>
                    <a:srgbClr val="004272"/>
                  </a:solidFill>
                  <a:latin typeface="+mn-lt"/>
                </a:rPr>
                <a:t>Article 3 </a:t>
              </a:r>
              <a:r>
                <a:rPr lang="fr-FR" sz="1200" dirty="0">
                  <a:solidFill>
                    <a:srgbClr val="004272"/>
                  </a:solidFill>
                  <a:latin typeface="+mn-lt"/>
                </a:rPr>
                <a:t>(et suivants, le cas échéant) : conditions de renouvellement ou de fin de la situation juridique à la demande expresse de l’agent </a:t>
              </a:r>
            </a:p>
            <a:p>
              <a:pPr marL="285750" lvl="0" indent="-285750" algn="just">
                <a:buFont typeface="Arial" panose="020B0604020202020204" pitchFamily="34" charset="0"/>
                <a:buChar char="•"/>
              </a:pPr>
              <a:r>
                <a:rPr lang="fr-FR" sz="1200" b="1" dirty="0">
                  <a:solidFill>
                    <a:srgbClr val="004272"/>
                  </a:solidFill>
                  <a:latin typeface="+mn-lt"/>
                </a:rPr>
                <a:t>Avant-dernier article </a:t>
              </a:r>
              <a:r>
                <a:rPr lang="fr-FR" sz="1200" dirty="0">
                  <a:solidFill>
                    <a:srgbClr val="004272"/>
                  </a:solidFill>
                  <a:latin typeface="+mn-lt"/>
                </a:rPr>
                <a:t>: voies et délais de recours</a:t>
              </a:r>
            </a:p>
            <a:p>
              <a:pPr marL="285750" lvl="0" indent="-285750" algn="just">
                <a:buFont typeface="Arial" panose="020B0604020202020204" pitchFamily="34" charset="0"/>
                <a:buChar char="•"/>
              </a:pPr>
              <a:r>
                <a:rPr lang="fr-FR" sz="1200" b="1" dirty="0">
                  <a:solidFill>
                    <a:srgbClr val="004272"/>
                  </a:solidFill>
                  <a:latin typeface="+mn-lt"/>
                </a:rPr>
                <a:t>Dernier article </a:t>
              </a:r>
              <a:r>
                <a:rPr lang="fr-FR" sz="1200" dirty="0">
                  <a:solidFill>
                    <a:srgbClr val="004272"/>
                  </a:solidFill>
                  <a:latin typeface="+mn-lt"/>
                  <a:sym typeface="Wingdings" pitchFamily="2" charset="2"/>
                </a:rPr>
                <a:t>(</a:t>
              </a:r>
              <a:r>
                <a:rPr lang="fr-FR" sz="1200" dirty="0">
                  <a:solidFill>
                    <a:srgbClr val="004272"/>
                  </a:solidFill>
                  <a:latin typeface="+mn-lt"/>
                </a:rPr>
                <a:t>article d’exécution) : autorité responsable de l’exécution de la décision individuelle</a:t>
              </a:r>
            </a:p>
          </p:txBody>
        </p:sp>
        <p:sp>
          <p:nvSpPr>
            <p:cNvPr id="21" name="Rectangle 20"/>
            <p:cNvSpPr/>
            <p:nvPr/>
          </p:nvSpPr>
          <p:spPr bwMode="auto">
            <a:xfrm>
              <a:off x="397839" y="5777567"/>
              <a:ext cx="6110628" cy="294705"/>
            </a:xfrm>
            <a:prstGeom prst="rect">
              <a:avLst/>
            </a:prstGeom>
            <a:solidFill>
              <a:srgbClr val="004272"/>
            </a:solidFill>
            <a:ln w="9525">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fontAlgn="auto">
                <a:lnSpc>
                  <a:spcPct val="90000"/>
                </a:lnSpc>
                <a:spcBef>
                  <a:spcPts val="400"/>
                </a:spcBef>
                <a:spcAft>
                  <a:spcPts val="0"/>
                </a:spcAft>
              </a:pPr>
              <a:r>
                <a:rPr lang="fr-FR" sz="1400" dirty="0">
                  <a:solidFill>
                    <a:schemeClr val="bg1"/>
                  </a:solidFill>
                  <a:cs typeface="+mn-cs"/>
                </a:rPr>
                <a:t>Structuration en articles</a:t>
              </a:r>
            </a:p>
          </p:txBody>
        </p:sp>
      </p:grpSp>
      <p:sp>
        <p:nvSpPr>
          <p:cNvPr id="22" name="Rectangle 21"/>
          <p:cNvSpPr/>
          <p:nvPr/>
        </p:nvSpPr>
        <p:spPr bwMode="auto">
          <a:xfrm>
            <a:off x="332570" y="8906885"/>
            <a:ext cx="6110628" cy="294705"/>
          </a:xfrm>
          <a:prstGeom prst="rect">
            <a:avLst/>
          </a:prstGeom>
          <a:solidFill>
            <a:srgbClr val="004272"/>
          </a:solidFill>
          <a:ln w="9525">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fontAlgn="auto">
              <a:lnSpc>
                <a:spcPct val="90000"/>
              </a:lnSpc>
              <a:spcBef>
                <a:spcPts val="400"/>
              </a:spcBef>
              <a:spcAft>
                <a:spcPts val="0"/>
              </a:spcAft>
            </a:pPr>
            <a:r>
              <a:rPr lang="fr-FR" sz="1400" dirty="0">
                <a:solidFill>
                  <a:schemeClr val="bg1"/>
                </a:solidFill>
                <a:cs typeface="+mn-cs"/>
              </a:rPr>
              <a:t>Date de signature</a:t>
            </a:r>
          </a:p>
        </p:txBody>
      </p:sp>
      <p:sp>
        <p:nvSpPr>
          <p:cNvPr id="13" name="Rectangle 12"/>
          <p:cNvSpPr/>
          <p:nvPr/>
        </p:nvSpPr>
        <p:spPr>
          <a:xfrm>
            <a:off x="332571" y="9203349"/>
            <a:ext cx="6097794" cy="646331"/>
          </a:xfrm>
          <a:prstGeom prst="rect">
            <a:avLst/>
          </a:prstGeom>
          <a:ln w="3175">
            <a:solidFill>
              <a:srgbClr val="AEC2E6"/>
            </a:solidFill>
          </a:ln>
        </p:spPr>
        <p:txBody>
          <a:bodyPr wrap="square">
            <a:spAutoFit/>
          </a:bodyPr>
          <a:lstStyle/>
          <a:p>
            <a:pPr algn="just"/>
            <a:r>
              <a:rPr lang="fr-FR" sz="1200" dirty="0">
                <a:solidFill>
                  <a:srgbClr val="004272"/>
                </a:solidFill>
                <a:latin typeface="+mn-lt"/>
              </a:rPr>
              <a:t>L’acte est toujours daté (jour de la signature)</a:t>
            </a:r>
          </a:p>
          <a:p>
            <a:pPr algn="just"/>
            <a:r>
              <a:rPr lang="fr-FR" sz="1200" dirty="0">
                <a:solidFill>
                  <a:srgbClr val="004272"/>
                </a:solidFill>
                <a:latin typeface="+mn-lt"/>
              </a:rPr>
              <a:t>Application du décret n° 2005-850 du 27 juillet 2005 relatif aux délégations de signature des membres du gouvernement – usage de la subdélégation</a:t>
            </a:r>
          </a:p>
        </p:txBody>
      </p:sp>
      <p:grpSp>
        <p:nvGrpSpPr>
          <p:cNvPr id="26" name="Group 25"/>
          <p:cNvGrpSpPr/>
          <p:nvPr/>
        </p:nvGrpSpPr>
        <p:grpSpPr>
          <a:xfrm>
            <a:off x="332570" y="632400"/>
            <a:ext cx="6110629" cy="571704"/>
            <a:chOff x="397838" y="852806"/>
            <a:chExt cx="6110629" cy="571704"/>
          </a:xfrm>
        </p:grpSpPr>
        <p:sp>
          <p:nvSpPr>
            <p:cNvPr id="27" name="Rectangle 26"/>
            <p:cNvSpPr/>
            <p:nvPr/>
          </p:nvSpPr>
          <p:spPr>
            <a:xfrm>
              <a:off x="397838" y="1147511"/>
              <a:ext cx="6110628" cy="276999"/>
            </a:xfrm>
            <a:prstGeom prst="rect">
              <a:avLst/>
            </a:prstGeom>
            <a:ln w="3175">
              <a:solidFill>
                <a:srgbClr val="AEC2E6"/>
              </a:solidFill>
            </a:ln>
          </p:spPr>
          <p:txBody>
            <a:bodyPr wrap="square">
              <a:spAutoFit/>
            </a:bodyPr>
            <a:lstStyle/>
            <a:p>
              <a:pPr lvl="0"/>
              <a:r>
                <a:rPr lang="fr-FR" sz="1200" b="1" dirty="0">
                  <a:solidFill>
                    <a:srgbClr val="004272"/>
                  </a:solidFill>
                  <a:latin typeface="+mn-lt"/>
                </a:rPr>
                <a:t>Le logo Marianne et le nom du ministère</a:t>
              </a:r>
              <a:endParaRPr lang="fr-FR" sz="1400" b="1" dirty="0">
                <a:solidFill>
                  <a:srgbClr val="004272"/>
                </a:solidFill>
                <a:latin typeface="+mn-lt"/>
              </a:endParaRPr>
            </a:p>
          </p:txBody>
        </p:sp>
        <p:sp>
          <p:nvSpPr>
            <p:cNvPr id="28" name="Rectangle 27"/>
            <p:cNvSpPr/>
            <p:nvPr/>
          </p:nvSpPr>
          <p:spPr bwMode="auto">
            <a:xfrm>
              <a:off x="397839" y="852806"/>
              <a:ext cx="6110628" cy="294705"/>
            </a:xfrm>
            <a:prstGeom prst="rect">
              <a:avLst/>
            </a:prstGeom>
            <a:solidFill>
              <a:srgbClr val="004272"/>
            </a:solidFill>
            <a:ln w="9525">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fontAlgn="auto">
                <a:lnSpc>
                  <a:spcPct val="90000"/>
                </a:lnSpc>
                <a:spcBef>
                  <a:spcPts val="400"/>
                </a:spcBef>
                <a:spcAft>
                  <a:spcPts val="0"/>
                </a:spcAft>
              </a:pPr>
              <a:r>
                <a:rPr lang="fr-FR" sz="1400" dirty="0">
                  <a:solidFill>
                    <a:schemeClr val="bg1"/>
                  </a:solidFill>
                  <a:cs typeface="+mn-cs"/>
                </a:rPr>
                <a:t>En-tête de l’arrêté</a:t>
              </a:r>
            </a:p>
          </p:txBody>
        </p:sp>
      </p:grpSp>
      <p:sp>
        <p:nvSpPr>
          <p:cNvPr id="29" name="Slide Number Placeholder 28"/>
          <p:cNvSpPr>
            <a:spLocks noGrp="1"/>
          </p:cNvSpPr>
          <p:nvPr>
            <p:ph type="sldNum" sz="quarter" idx="11"/>
          </p:nvPr>
        </p:nvSpPr>
        <p:spPr>
          <a:xfrm>
            <a:off x="5189520" y="9693785"/>
            <a:ext cx="1600200" cy="169686"/>
          </a:xfrm>
        </p:spPr>
        <p:txBody>
          <a:bodyPr/>
          <a:lstStyle/>
          <a:p>
            <a:pPr>
              <a:defRPr/>
            </a:pPr>
            <a:fld id="{6A9CE626-3159-4274-8158-4292551456C4}" type="slidenum">
              <a:rPr lang="en-GB" smtClean="0"/>
              <a:pPr>
                <a:defRPr/>
              </a:pPr>
              <a:t>7</a:t>
            </a:fld>
            <a:endParaRPr lang="en-GB" dirty="0"/>
          </a:p>
        </p:txBody>
      </p:sp>
      <p:pic>
        <p:nvPicPr>
          <p:cNvPr id="23" name="Imag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29" y="1858319"/>
            <a:ext cx="327555" cy="413523"/>
          </a:xfrm>
          <a:prstGeom prst="rect">
            <a:avLst/>
          </a:prstGeom>
        </p:spPr>
      </p:pic>
    </p:spTree>
    <p:extLst>
      <p:ext uri="{BB962C8B-B14F-4D97-AF65-F5344CB8AC3E}">
        <p14:creationId xmlns:p14="http://schemas.microsoft.com/office/powerpoint/2010/main" val="11275381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344444" y="56320"/>
            <a:ext cx="6397016" cy="369332"/>
          </a:xfrm>
          <a:prstGeom prst="rect">
            <a:avLst/>
          </a:prstGeom>
          <a:ln w="19050">
            <a:noFill/>
          </a:ln>
        </p:spPr>
        <p:txBody>
          <a:bodyPr wrap="square" lIns="0">
            <a:spAutoFit/>
          </a:bodyPr>
          <a:lstStyle/>
          <a:p>
            <a:pPr>
              <a:defRPr/>
            </a:pPr>
            <a:r>
              <a:rPr lang="fr-FR" b="1" kern="0" dirty="0">
                <a:solidFill>
                  <a:srgbClr val="004272"/>
                </a:solidFill>
                <a:latin typeface="Calibri" pitchFamily="34" charset="0"/>
                <a:ea typeface="ＭＳ Ｐゴシック" pitchFamily="34" charset="-128"/>
                <a:cs typeface="ＭＳ Ｐゴシック"/>
              </a:rPr>
              <a:t>Modèle d’arrêté individuel et charte graphique de l’Etat (1/2)</a:t>
            </a:r>
            <a:endParaRPr lang="fr-FR" b="1" kern="0" cap="small" dirty="0">
              <a:solidFill>
                <a:srgbClr val="004272"/>
              </a:solidFill>
              <a:latin typeface="Calibri" pitchFamily="34" charset="0"/>
              <a:ea typeface="ＭＳ Ｐゴシック" pitchFamily="34" charset="-128"/>
              <a:cs typeface="ＭＳ Ｐゴシック"/>
            </a:endParaRPr>
          </a:p>
        </p:txBody>
      </p:sp>
      <p:cxnSp>
        <p:nvCxnSpPr>
          <p:cNvPr id="52" name="Straight Connector 20"/>
          <p:cNvCxnSpPr>
            <a:cxnSpLocks noChangeShapeType="1"/>
          </p:cNvCxnSpPr>
          <p:nvPr/>
        </p:nvCxnSpPr>
        <p:spPr bwMode="auto">
          <a:xfrm>
            <a:off x="332570" y="547082"/>
            <a:ext cx="6192860" cy="5108"/>
          </a:xfrm>
          <a:prstGeom prst="line">
            <a:avLst/>
          </a:prstGeom>
          <a:noFill/>
          <a:ln w="38100" algn="ctr">
            <a:solidFill>
              <a:srgbClr val="AEC2E6"/>
            </a:solidFill>
            <a:round/>
            <a:headEnd/>
            <a:tailEnd/>
          </a:ln>
        </p:spPr>
      </p:cxnSp>
      <p:grpSp>
        <p:nvGrpSpPr>
          <p:cNvPr id="26" name="Group 25"/>
          <p:cNvGrpSpPr/>
          <p:nvPr/>
        </p:nvGrpSpPr>
        <p:grpSpPr>
          <a:xfrm>
            <a:off x="373685" y="407128"/>
            <a:ext cx="6110629" cy="9423637"/>
            <a:chOff x="397838" y="852807"/>
            <a:chExt cx="6110629" cy="9824699"/>
          </a:xfrm>
        </p:grpSpPr>
        <p:sp>
          <p:nvSpPr>
            <p:cNvPr id="27" name="Rectangle 26"/>
            <p:cNvSpPr/>
            <p:nvPr/>
          </p:nvSpPr>
          <p:spPr>
            <a:xfrm>
              <a:off x="397838" y="1147511"/>
              <a:ext cx="6110628" cy="9529995"/>
            </a:xfrm>
            <a:prstGeom prst="rect">
              <a:avLst/>
            </a:prstGeom>
            <a:ln w="3175">
              <a:solidFill>
                <a:srgbClr val="AEC2E6"/>
              </a:solidFill>
            </a:ln>
          </p:spPr>
          <p:txBody>
            <a:bodyPr wrap="square">
              <a:spAutoFit/>
            </a:bodyPr>
            <a:lstStyle/>
            <a:p>
              <a:pPr lvl="0"/>
              <a:endParaRPr lang="fr-FR" sz="1200" b="1" dirty="0">
                <a:solidFill>
                  <a:srgbClr val="004272"/>
                </a:solidFill>
                <a:latin typeface="+mn-lt"/>
              </a:endParaRPr>
            </a:p>
            <a:p>
              <a:pPr lvl="0"/>
              <a:r>
                <a:rPr lang="fr-FR" sz="1400" b="1" dirty="0">
                  <a:solidFill>
                    <a:srgbClr val="004272"/>
                  </a:solidFill>
                  <a:latin typeface="+mn-lt"/>
                </a:rPr>
                <a:t>LES GRANDS PRINCIPES POUR (RE)MARQUER L’ACTION DE L’ÉTAT sont :</a:t>
              </a:r>
            </a:p>
            <a:p>
              <a:pPr lvl="0"/>
              <a:endParaRPr lang="fr-FR" sz="800" b="1" dirty="0">
                <a:solidFill>
                  <a:srgbClr val="004272"/>
                </a:solidFill>
                <a:latin typeface="+mn-lt"/>
              </a:endParaRPr>
            </a:p>
            <a:p>
              <a:pPr marL="171450" lvl="0" indent="-171450">
                <a:buFont typeface="Wingdings" panose="05000000000000000000" pitchFamily="2" charset="2"/>
                <a:buChar char="q"/>
              </a:pPr>
              <a:r>
                <a:rPr lang="fr-FR" sz="1200" b="1" dirty="0">
                  <a:solidFill>
                    <a:srgbClr val="004272"/>
                  </a:solidFill>
                  <a:latin typeface="+mn-lt"/>
                </a:rPr>
                <a:t> RÉAFFIRMER LES EMBLÈMES DE LA RÉPUBLIQUE EN RESTRUCTURANT LE BLOC-MARQUE</a:t>
              </a:r>
            </a:p>
            <a:p>
              <a:pPr lvl="0"/>
              <a:endParaRPr lang="fr-FR" sz="800" b="1" dirty="0">
                <a:solidFill>
                  <a:srgbClr val="004272"/>
                </a:solidFill>
                <a:latin typeface="+mn-lt"/>
              </a:endParaRPr>
            </a:p>
            <a:p>
              <a:pPr lvl="0"/>
              <a:r>
                <a:rPr lang="fr-FR" sz="1400" b="1" dirty="0">
                  <a:solidFill>
                    <a:srgbClr val="004272"/>
                  </a:solidFill>
                  <a:latin typeface="+mn-lt"/>
                </a:rPr>
                <a:t>Le bloc-marque a été recomposé autour de trois éléments clés :</a:t>
              </a:r>
            </a:p>
            <a:p>
              <a:pPr lvl="0"/>
              <a:endParaRPr lang="fr-FR" sz="800" dirty="0">
                <a:solidFill>
                  <a:srgbClr val="002060"/>
                </a:solidFill>
                <a:latin typeface="+mn-lt"/>
              </a:endParaRPr>
            </a:p>
            <a:p>
              <a:pPr lvl="0"/>
              <a:r>
                <a:rPr lang="fr-FR" sz="1200" b="1" dirty="0">
                  <a:solidFill>
                    <a:srgbClr val="004272"/>
                  </a:solidFill>
                  <a:latin typeface="+mn-lt"/>
                </a:rPr>
                <a:t>• Un bloc Marianne dynamisé : </a:t>
              </a:r>
              <a:r>
                <a:rPr lang="fr-FR" sz="1200" dirty="0">
                  <a:solidFill>
                    <a:srgbClr val="004272"/>
                  </a:solidFill>
                  <a:latin typeface="+mn-lt"/>
                </a:rPr>
                <a:t>Sa silhouette évolue pour mieux faire ressortir son profil.</a:t>
              </a:r>
            </a:p>
            <a:p>
              <a:pPr lvl="0"/>
              <a:r>
                <a:rPr lang="fr-FR" sz="1200" dirty="0">
                  <a:solidFill>
                    <a:srgbClr val="004272"/>
                  </a:solidFill>
                  <a:latin typeface="+mn-lt"/>
                </a:rPr>
                <a:t>Elle est une exception française : la France est un des seuls pays représentés par une figure anthropomorphique.</a:t>
              </a:r>
            </a:p>
            <a:p>
              <a:pPr lvl="0"/>
              <a:r>
                <a:rPr lang="fr-FR" sz="1200" b="1" dirty="0">
                  <a:solidFill>
                    <a:srgbClr val="004272"/>
                  </a:solidFill>
                  <a:latin typeface="+mn-lt"/>
                </a:rPr>
                <a:t>				</a:t>
              </a:r>
            </a:p>
            <a:p>
              <a:pPr lvl="0"/>
              <a:endParaRPr lang="fr-FR" sz="1200" b="1" dirty="0">
                <a:solidFill>
                  <a:srgbClr val="004272"/>
                </a:solidFill>
                <a:latin typeface="+mn-lt"/>
              </a:endParaRPr>
            </a:p>
            <a:p>
              <a:pPr lvl="0"/>
              <a:endParaRPr lang="fr-FR" sz="1200" b="1" dirty="0">
                <a:solidFill>
                  <a:srgbClr val="004272"/>
                </a:solidFill>
                <a:latin typeface="+mn-lt"/>
              </a:endParaRPr>
            </a:p>
            <a:p>
              <a:pPr lvl="0"/>
              <a:endParaRPr lang="fr-FR" sz="1200" b="1" dirty="0">
                <a:solidFill>
                  <a:srgbClr val="004272"/>
                </a:solidFill>
                <a:latin typeface="+mn-lt"/>
              </a:endParaRPr>
            </a:p>
            <a:p>
              <a:pPr lvl="0"/>
              <a:endParaRPr lang="fr-FR" sz="1200" b="1" dirty="0">
                <a:solidFill>
                  <a:srgbClr val="004272"/>
                </a:solidFill>
                <a:latin typeface="+mn-lt"/>
              </a:endParaRPr>
            </a:p>
            <a:p>
              <a:pPr lvl="0"/>
              <a:endParaRPr lang="fr-FR" sz="1200" b="1" dirty="0">
                <a:solidFill>
                  <a:srgbClr val="004272"/>
                </a:solidFill>
                <a:latin typeface="+mn-lt"/>
              </a:endParaRPr>
            </a:p>
            <a:p>
              <a:pPr lvl="0"/>
              <a:endParaRPr lang="fr-FR" sz="1200" b="1" dirty="0">
                <a:solidFill>
                  <a:srgbClr val="004272"/>
                </a:solidFill>
                <a:latin typeface="+mn-lt"/>
              </a:endParaRPr>
            </a:p>
            <a:p>
              <a:pPr lvl="0"/>
              <a:endParaRPr lang="fr-FR" sz="1200" b="1" dirty="0">
                <a:solidFill>
                  <a:srgbClr val="004272"/>
                </a:solidFill>
                <a:latin typeface="+mn-lt"/>
              </a:endParaRPr>
            </a:p>
            <a:p>
              <a:pPr lvl="0"/>
              <a:endParaRPr lang="fr-FR" sz="1200" b="1" dirty="0">
                <a:solidFill>
                  <a:srgbClr val="004272"/>
                </a:solidFill>
                <a:latin typeface="+mn-lt"/>
              </a:endParaRPr>
            </a:p>
            <a:p>
              <a:pPr lvl="0"/>
              <a:endParaRPr lang="fr-FR" sz="1200" b="1" dirty="0">
                <a:solidFill>
                  <a:srgbClr val="004272"/>
                </a:solidFill>
                <a:latin typeface="+mn-lt"/>
              </a:endParaRPr>
            </a:p>
            <a:p>
              <a:pPr lvl="0"/>
              <a:r>
                <a:rPr lang="fr-FR" sz="1200" b="1" dirty="0">
                  <a:solidFill>
                    <a:srgbClr val="004272"/>
                  </a:solidFill>
                  <a:latin typeface="+mn-lt"/>
                </a:rPr>
                <a:t>• Une typographie spécifique : </a:t>
              </a:r>
              <a:r>
                <a:rPr lang="fr-FR" sz="1200" dirty="0">
                  <a:solidFill>
                    <a:srgbClr val="004272"/>
                  </a:solidFill>
                  <a:latin typeface="+mn-lt"/>
                </a:rPr>
                <a:t>la typographie Marianne ® est spécialement créée pour les</a:t>
              </a:r>
            </a:p>
            <a:p>
              <a:pPr lvl="0"/>
              <a:r>
                <a:rPr lang="fr-FR" sz="1200" dirty="0">
                  <a:solidFill>
                    <a:srgbClr val="004272"/>
                  </a:solidFill>
                  <a:latin typeface="+mn-lt"/>
                </a:rPr>
                <a:t>institutions de l'État. (La police Arial est tolérée).</a:t>
              </a:r>
            </a:p>
            <a:p>
              <a:pPr lvl="0"/>
              <a:endParaRPr lang="fr-FR" sz="800" dirty="0">
                <a:solidFill>
                  <a:srgbClr val="004272"/>
                </a:solidFill>
                <a:latin typeface="+mn-lt"/>
              </a:endParaRPr>
            </a:p>
            <a:p>
              <a:pPr lvl="0"/>
              <a:r>
                <a:rPr lang="fr-FR" sz="1200" b="1" dirty="0">
                  <a:solidFill>
                    <a:srgbClr val="004272"/>
                  </a:solidFill>
                  <a:latin typeface="+mn-lt"/>
                </a:rPr>
                <a:t>• La devise : </a:t>
              </a:r>
              <a:r>
                <a:rPr lang="fr-FR" sz="1200" dirty="0">
                  <a:solidFill>
                    <a:srgbClr val="004272"/>
                  </a:solidFill>
                  <a:latin typeface="+mn-lt"/>
                </a:rPr>
                <a:t>la devise de la République Française bénéficie d'un dessin beaucoup plus fin, réalisé à la main et inspiré des premiers caractères d'imprimerie française .</a:t>
              </a:r>
            </a:p>
            <a:p>
              <a:pPr lvl="0"/>
              <a:endParaRPr lang="fr-FR" sz="800" b="1" dirty="0">
                <a:solidFill>
                  <a:srgbClr val="004272"/>
                </a:solidFill>
                <a:latin typeface="+mn-lt"/>
              </a:endParaRPr>
            </a:p>
            <a:p>
              <a:pPr lvl="0"/>
              <a:endParaRPr lang="fr-FR" sz="1600" b="1" dirty="0">
                <a:solidFill>
                  <a:srgbClr val="004272"/>
                </a:solidFill>
                <a:latin typeface="+mn-lt"/>
              </a:endParaRPr>
            </a:p>
            <a:p>
              <a:pPr lvl="0"/>
              <a:endParaRPr lang="fr-FR" sz="1600" b="1" dirty="0">
                <a:solidFill>
                  <a:srgbClr val="004272"/>
                </a:solidFill>
                <a:latin typeface="+mn-lt"/>
              </a:endParaRPr>
            </a:p>
            <a:p>
              <a:pPr lvl="0"/>
              <a:endParaRPr lang="fr-FR" sz="1600" b="1" dirty="0">
                <a:solidFill>
                  <a:srgbClr val="004272"/>
                </a:solidFill>
                <a:latin typeface="+mn-lt"/>
              </a:endParaRPr>
            </a:p>
            <a:p>
              <a:pPr lvl="0"/>
              <a:endParaRPr lang="fr-FR" sz="1600" b="1" dirty="0">
                <a:solidFill>
                  <a:srgbClr val="004272"/>
                </a:solidFill>
                <a:latin typeface="+mn-lt"/>
              </a:endParaRPr>
            </a:p>
            <a:p>
              <a:pPr lvl="0"/>
              <a:endParaRPr lang="fr-FR" sz="1600" b="1" dirty="0">
                <a:solidFill>
                  <a:srgbClr val="004272"/>
                </a:solidFill>
                <a:latin typeface="+mn-lt"/>
              </a:endParaRPr>
            </a:p>
            <a:p>
              <a:pPr lvl="0"/>
              <a:endParaRPr lang="fr-FR" sz="1600" b="1" dirty="0">
                <a:solidFill>
                  <a:srgbClr val="004272"/>
                </a:solidFill>
                <a:latin typeface="+mn-lt"/>
              </a:endParaRPr>
            </a:p>
            <a:p>
              <a:pPr lvl="0"/>
              <a:endParaRPr lang="fr-FR" sz="1600" b="1" dirty="0">
                <a:solidFill>
                  <a:srgbClr val="004272"/>
                </a:solidFill>
                <a:latin typeface="+mn-lt"/>
              </a:endParaRPr>
            </a:p>
            <a:p>
              <a:pPr lvl="0"/>
              <a:endParaRPr lang="fr-FR" sz="1600" b="1" dirty="0">
                <a:solidFill>
                  <a:srgbClr val="004272"/>
                </a:solidFill>
                <a:latin typeface="+mn-lt"/>
              </a:endParaRPr>
            </a:p>
            <a:p>
              <a:pPr lvl="0"/>
              <a:endParaRPr lang="fr-FR" sz="1600" b="1" dirty="0">
                <a:solidFill>
                  <a:srgbClr val="004272"/>
                </a:solidFill>
                <a:latin typeface="+mn-lt"/>
              </a:endParaRPr>
            </a:p>
            <a:p>
              <a:pPr lvl="0"/>
              <a:endParaRPr lang="fr-FR" sz="1600" b="1" dirty="0">
                <a:solidFill>
                  <a:srgbClr val="004272"/>
                </a:solidFill>
                <a:latin typeface="+mn-lt"/>
              </a:endParaRPr>
            </a:p>
            <a:p>
              <a:pPr lvl="0"/>
              <a:endParaRPr lang="fr-FR" sz="1400" dirty="0">
                <a:solidFill>
                  <a:srgbClr val="004272"/>
                </a:solidFill>
                <a:latin typeface="+mn-lt"/>
              </a:endParaRPr>
            </a:p>
            <a:p>
              <a:pPr marL="285750" lvl="0" indent="-285750">
                <a:buFont typeface="Wingdings" panose="05000000000000000000" pitchFamily="2" charset="2"/>
                <a:buChar char="q"/>
              </a:pPr>
              <a:r>
                <a:rPr lang="fr-FR" sz="1200" b="1" dirty="0">
                  <a:solidFill>
                    <a:srgbClr val="004272"/>
                  </a:solidFill>
                  <a:latin typeface="+mn-lt"/>
                </a:rPr>
                <a:t>CRÉER DES REPÈRES AVEC UN SYSTÈME GRAPHIQUE COMPLET</a:t>
              </a:r>
            </a:p>
            <a:p>
              <a:pPr lvl="0"/>
              <a:endParaRPr lang="fr-FR" sz="800" b="1" dirty="0">
                <a:solidFill>
                  <a:srgbClr val="004272"/>
                </a:solidFill>
                <a:latin typeface="+mn-lt"/>
              </a:endParaRPr>
            </a:p>
            <a:p>
              <a:pPr lvl="0" algn="just"/>
              <a:r>
                <a:rPr lang="fr-FR" sz="1200" dirty="0">
                  <a:solidFill>
                    <a:srgbClr val="004272"/>
                  </a:solidFill>
                  <a:latin typeface="+mn-lt"/>
                </a:rPr>
                <a:t>Toutes les communications, quels que soient les supports et les formats, font l’objet de règles communes de composition graphique avec :</a:t>
              </a:r>
            </a:p>
            <a:p>
              <a:pPr lvl="0" algn="just"/>
              <a:r>
                <a:rPr lang="fr-FR" sz="1200" dirty="0">
                  <a:solidFill>
                    <a:srgbClr val="004272"/>
                  </a:solidFill>
                  <a:latin typeface="+mn-lt"/>
                </a:rPr>
                <a:t>• </a:t>
              </a:r>
              <a:r>
                <a:rPr lang="fr-FR" sz="1200" b="1" dirty="0">
                  <a:solidFill>
                    <a:srgbClr val="004272"/>
                  </a:solidFill>
                  <a:latin typeface="+mn-lt"/>
                </a:rPr>
                <a:t>Une place dédiée pour le bloc-marque qui apparaît toujours en ouverture des différents supports.</a:t>
              </a:r>
            </a:p>
            <a:p>
              <a:pPr lvl="0" algn="just"/>
              <a:r>
                <a:rPr lang="fr-FR" sz="1200" b="1" dirty="0">
                  <a:solidFill>
                    <a:srgbClr val="004272"/>
                  </a:solidFill>
                  <a:latin typeface="+mn-lt"/>
                </a:rPr>
                <a:t>• Un système de cadre, commun à tous les émetteurs, </a:t>
              </a:r>
              <a:r>
                <a:rPr lang="fr-FR" sz="1200" dirty="0">
                  <a:solidFill>
                    <a:srgbClr val="004272"/>
                  </a:solidFill>
                  <a:latin typeface="+mn-lt"/>
                </a:rPr>
                <a:t>qui permet de hiérarchiser les informations en fixant des zones d'affichage à respecter (positionnement des logotypes, </a:t>
              </a:r>
              <a:r>
                <a:rPr lang="fr-FR" sz="1200" dirty="0" err="1">
                  <a:solidFill>
                    <a:srgbClr val="004272"/>
                  </a:solidFill>
                  <a:latin typeface="+mn-lt"/>
                </a:rPr>
                <a:t>etc</a:t>
              </a:r>
              <a:r>
                <a:rPr lang="fr-FR" sz="1200" dirty="0">
                  <a:solidFill>
                    <a:srgbClr val="004272"/>
                  </a:solidFill>
                  <a:latin typeface="+mn-lt"/>
                </a:rPr>
                <a:t>).</a:t>
              </a:r>
            </a:p>
            <a:p>
              <a:pPr lvl="0" algn="just"/>
              <a:r>
                <a:rPr lang="fr-FR" sz="1400" dirty="0">
                  <a:solidFill>
                    <a:srgbClr val="004272"/>
                  </a:solidFill>
                  <a:latin typeface="+mn-lt"/>
                </a:rPr>
                <a:t>• </a:t>
              </a:r>
              <a:r>
                <a:rPr lang="fr-FR" sz="1200" dirty="0">
                  <a:solidFill>
                    <a:srgbClr val="004272"/>
                  </a:solidFill>
                  <a:latin typeface="+mn-lt"/>
                </a:rPr>
                <a:t>À l'intérieur du cadre commun, une zone d'expression propre au message de l'émetteur, en reprenant la typographie et les couleurs de la charte graphique.</a:t>
              </a:r>
            </a:p>
          </p:txBody>
        </p:sp>
        <p:sp>
          <p:nvSpPr>
            <p:cNvPr id="28" name="Rectangle 27"/>
            <p:cNvSpPr/>
            <p:nvPr/>
          </p:nvSpPr>
          <p:spPr bwMode="auto">
            <a:xfrm>
              <a:off x="397839" y="852807"/>
              <a:ext cx="6110628" cy="417878"/>
            </a:xfrm>
            <a:prstGeom prst="rect">
              <a:avLst/>
            </a:prstGeom>
            <a:solidFill>
              <a:srgbClr val="004272"/>
            </a:solidFill>
            <a:ln w="9525">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fontAlgn="auto">
                <a:lnSpc>
                  <a:spcPct val="90000"/>
                </a:lnSpc>
                <a:spcBef>
                  <a:spcPts val="400"/>
                </a:spcBef>
                <a:spcAft>
                  <a:spcPts val="0"/>
                </a:spcAft>
              </a:pPr>
              <a:r>
                <a:rPr lang="fr-FR" sz="1400" dirty="0">
                  <a:solidFill>
                    <a:schemeClr val="bg1"/>
                  </a:solidFill>
                  <a:cs typeface="+mn-cs"/>
                </a:rPr>
                <a:t>Rappel des principes de la charte graphique de l’Etat </a:t>
              </a:r>
              <a:r>
                <a:rPr lang="fr-FR" sz="900" dirty="0">
                  <a:solidFill>
                    <a:schemeClr val="bg1"/>
                  </a:solidFill>
                </a:rPr>
                <a:t>(circulaire N°61-44 SG  du 17 février 2020) </a:t>
              </a:r>
            </a:p>
          </p:txBody>
        </p:sp>
      </p:grpSp>
      <p:sp>
        <p:nvSpPr>
          <p:cNvPr id="29" name="Slide Number Placeholder 28"/>
          <p:cNvSpPr>
            <a:spLocks noGrp="1"/>
          </p:cNvSpPr>
          <p:nvPr>
            <p:ph type="sldNum" sz="quarter" idx="11"/>
          </p:nvPr>
        </p:nvSpPr>
        <p:spPr>
          <a:xfrm>
            <a:off x="5189520" y="9693785"/>
            <a:ext cx="1600200" cy="169686"/>
          </a:xfrm>
        </p:spPr>
        <p:txBody>
          <a:bodyPr/>
          <a:lstStyle/>
          <a:p>
            <a:pPr>
              <a:defRPr/>
            </a:pPr>
            <a:fld id="{6A9CE626-3159-4274-8158-4292551456C4}" type="slidenum">
              <a:rPr lang="en-GB" smtClean="0"/>
              <a:pPr>
                <a:defRPr/>
              </a:pPr>
              <a:t>8</a:t>
            </a:fld>
            <a:endParaRPr lang="en-GB" dirty="0"/>
          </a:p>
        </p:txBody>
      </p: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244" y="2748870"/>
            <a:ext cx="2636577" cy="952191"/>
          </a:xfrm>
          <a:prstGeom prst="rect">
            <a:avLst/>
          </a:prstGeom>
        </p:spPr>
      </p:pic>
      <p:pic>
        <p:nvPicPr>
          <p:cNvPr id="3" name="Imag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5060" y="5169030"/>
            <a:ext cx="4968690" cy="2717671"/>
          </a:xfrm>
          <a:prstGeom prst="rect">
            <a:avLst/>
          </a:prstGeom>
        </p:spPr>
      </p:pic>
      <p:pic>
        <p:nvPicPr>
          <p:cNvPr id="4" name="Image 3"/>
          <p:cNvPicPr>
            <a:picLocks noChangeAspect="1"/>
          </p:cNvPicPr>
          <p:nvPr/>
        </p:nvPicPr>
        <p:blipFill>
          <a:blip r:embed="rId5"/>
          <a:stretch>
            <a:fillRect/>
          </a:stretch>
        </p:blipFill>
        <p:spPr>
          <a:xfrm>
            <a:off x="3412381" y="2597810"/>
            <a:ext cx="2955372" cy="1528271"/>
          </a:xfrm>
          <a:prstGeom prst="rect">
            <a:avLst/>
          </a:prstGeom>
        </p:spPr>
      </p:pic>
    </p:spTree>
    <p:extLst>
      <p:ext uri="{BB962C8B-B14F-4D97-AF65-F5344CB8AC3E}">
        <p14:creationId xmlns:p14="http://schemas.microsoft.com/office/powerpoint/2010/main" val="3474778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7823" y="7049047"/>
            <a:ext cx="494017" cy="494017"/>
          </a:xfrm>
          <a:prstGeom prst="rect">
            <a:avLst/>
          </a:prstGeom>
        </p:spPr>
      </p:pic>
      <p:sp>
        <p:nvSpPr>
          <p:cNvPr id="10" name="Rectangle à coins arrondis 9"/>
          <p:cNvSpPr/>
          <p:nvPr/>
        </p:nvSpPr>
        <p:spPr bwMode="auto">
          <a:xfrm>
            <a:off x="1651520" y="7443044"/>
            <a:ext cx="4195832" cy="1224170"/>
          </a:xfrm>
          <a:prstGeom prst="roundRect">
            <a:avLst/>
          </a:prstGeom>
          <a:solidFill>
            <a:srgbClr val="004272"/>
          </a:solidFill>
          <a:ln w="9525">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fontAlgn="auto">
              <a:lnSpc>
                <a:spcPct val="90000"/>
              </a:lnSpc>
              <a:spcBef>
                <a:spcPts val="400"/>
              </a:spcBef>
              <a:spcAft>
                <a:spcPts val="0"/>
              </a:spcAft>
            </a:pPr>
            <a:endParaRPr lang="fr-FR" sz="1400" dirty="0" err="1">
              <a:solidFill>
                <a:schemeClr val="tx1">
                  <a:lumMod val="85000"/>
                  <a:lumOff val="15000"/>
                </a:schemeClr>
              </a:solidFill>
              <a:cs typeface="+mn-cs"/>
            </a:endParaRPr>
          </a:p>
        </p:txBody>
      </p:sp>
      <p:sp>
        <p:nvSpPr>
          <p:cNvPr id="51" name="Rectangle 50"/>
          <p:cNvSpPr/>
          <p:nvPr/>
        </p:nvSpPr>
        <p:spPr>
          <a:xfrm>
            <a:off x="344444" y="56320"/>
            <a:ext cx="6397016" cy="369332"/>
          </a:xfrm>
          <a:prstGeom prst="rect">
            <a:avLst/>
          </a:prstGeom>
          <a:ln w="19050">
            <a:noFill/>
          </a:ln>
        </p:spPr>
        <p:txBody>
          <a:bodyPr wrap="square" lIns="0">
            <a:spAutoFit/>
          </a:bodyPr>
          <a:lstStyle/>
          <a:p>
            <a:pPr>
              <a:defRPr/>
            </a:pPr>
            <a:r>
              <a:rPr lang="fr-FR" b="1" kern="0" dirty="0">
                <a:solidFill>
                  <a:srgbClr val="004272"/>
                </a:solidFill>
                <a:latin typeface="Calibri" pitchFamily="34" charset="0"/>
                <a:ea typeface="ＭＳ Ｐゴシック" pitchFamily="34" charset="-128"/>
                <a:cs typeface="ＭＳ Ｐゴシック"/>
              </a:rPr>
              <a:t>Modèle d’arrêté individuel et charte graphique de l’Etat (2/2)</a:t>
            </a:r>
            <a:endParaRPr lang="fr-FR" b="1" kern="0" cap="small" dirty="0">
              <a:solidFill>
                <a:srgbClr val="004272"/>
              </a:solidFill>
              <a:latin typeface="Calibri" pitchFamily="34" charset="0"/>
              <a:ea typeface="ＭＳ Ｐゴシック" pitchFamily="34" charset="-128"/>
              <a:cs typeface="ＭＳ Ｐゴシック"/>
            </a:endParaRPr>
          </a:p>
        </p:txBody>
      </p:sp>
      <p:cxnSp>
        <p:nvCxnSpPr>
          <p:cNvPr id="52" name="Straight Connector 20"/>
          <p:cNvCxnSpPr>
            <a:cxnSpLocks noChangeShapeType="1"/>
          </p:cNvCxnSpPr>
          <p:nvPr/>
        </p:nvCxnSpPr>
        <p:spPr bwMode="auto">
          <a:xfrm>
            <a:off x="332570" y="547082"/>
            <a:ext cx="6192860" cy="5108"/>
          </a:xfrm>
          <a:prstGeom prst="line">
            <a:avLst/>
          </a:prstGeom>
          <a:noFill/>
          <a:ln w="38100" algn="ctr">
            <a:solidFill>
              <a:srgbClr val="AEC2E6"/>
            </a:solidFill>
            <a:round/>
            <a:headEnd/>
            <a:tailEnd/>
          </a:ln>
        </p:spPr>
      </p:cxnSp>
      <p:grpSp>
        <p:nvGrpSpPr>
          <p:cNvPr id="26" name="Group 25"/>
          <p:cNvGrpSpPr/>
          <p:nvPr/>
        </p:nvGrpSpPr>
        <p:grpSpPr>
          <a:xfrm>
            <a:off x="373685" y="407128"/>
            <a:ext cx="6110629" cy="6362933"/>
            <a:chOff x="397838" y="852807"/>
            <a:chExt cx="6110629" cy="5673561"/>
          </a:xfrm>
        </p:grpSpPr>
        <p:sp>
          <p:nvSpPr>
            <p:cNvPr id="27" name="Rectangle 26"/>
            <p:cNvSpPr/>
            <p:nvPr/>
          </p:nvSpPr>
          <p:spPr>
            <a:xfrm>
              <a:off x="397838" y="1147511"/>
              <a:ext cx="6110628" cy="5378857"/>
            </a:xfrm>
            <a:prstGeom prst="rect">
              <a:avLst/>
            </a:prstGeom>
            <a:ln w="3175">
              <a:solidFill>
                <a:srgbClr val="AEC2E6"/>
              </a:solidFill>
            </a:ln>
          </p:spPr>
          <p:txBody>
            <a:bodyPr wrap="square">
              <a:spAutoFit/>
            </a:bodyPr>
            <a:lstStyle/>
            <a:p>
              <a:pPr lvl="0"/>
              <a:endParaRPr lang="fr-FR" sz="1200" b="1" dirty="0">
                <a:solidFill>
                  <a:srgbClr val="004272"/>
                </a:solidFill>
                <a:latin typeface="+mn-lt"/>
              </a:endParaRPr>
            </a:p>
            <a:p>
              <a:pPr marL="285750" lvl="0" indent="-285750">
                <a:buFont typeface="Wingdings" panose="05000000000000000000" pitchFamily="2" charset="2"/>
                <a:buChar char="q"/>
              </a:pPr>
              <a:r>
                <a:rPr lang="fr-FR" sz="1600" b="1" dirty="0">
                  <a:solidFill>
                    <a:srgbClr val="004272"/>
                  </a:solidFill>
                  <a:latin typeface="+mn-lt"/>
                </a:rPr>
                <a:t>Les cas d’usage :</a:t>
              </a:r>
            </a:p>
            <a:p>
              <a:pPr lvl="0"/>
              <a:endParaRPr lang="fr-FR" sz="800" b="1" dirty="0">
                <a:solidFill>
                  <a:srgbClr val="004272"/>
                </a:solidFill>
                <a:latin typeface="+mn-lt"/>
              </a:endParaRPr>
            </a:p>
            <a:p>
              <a:pPr marL="742950" lvl="1" indent="-285750">
                <a:buFont typeface="Wingdings" panose="05000000000000000000" pitchFamily="2" charset="2"/>
                <a:buChar char="Ø"/>
              </a:pPr>
              <a:r>
                <a:rPr lang="fr-FR" sz="1400" b="1" dirty="0">
                  <a:solidFill>
                    <a:srgbClr val="004272"/>
                  </a:solidFill>
                  <a:latin typeface="+mn-lt"/>
                </a:rPr>
                <a:t>A titre d’exemple : </a:t>
              </a:r>
            </a:p>
            <a:p>
              <a:pPr lvl="0"/>
              <a:endParaRPr lang="fr-FR" sz="1400" b="1" dirty="0">
                <a:solidFill>
                  <a:srgbClr val="004272"/>
                </a:solidFill>
                <a:latin typeface="+mn-lt"/>
              </a:endParaRPr>
            </a:p>
            <a:p>
              <a:pPr marL="742950" lvl="1" indent="-285750" algn="just">
                <a:buFont typeface="Wingdings" panose="05000000000000000000" pitchFamily="2" charset="2"/>
                <a:buChar char="§"/>
              </a:pPr>
              <a:r>
                <a:rPr lang="fr-FR" sz="1600" b="1" dirty="0">
                  <a:solidFill>
                    <a:srgbClr val="004272"/>
                  </a:solidFill>
                  <a:latin typeface="+mn-lt"/>
                </a:rPr>
                <a:t>L’intitulé ministériel</a:t>
              </a:r>
              <a:r>
                <a:rPr lang="fr-FR" sz="1200" b="1" dirty="0">
                  <a:solidFill>
                    <a:srgbClr val="004272"/>
                  </a:solidFill>
                  <a:latin typeface="+mn-lt"/>
                </a:rPr>
                <a:t> : </a:t>
              </a:r>
              <a:r>
                <a:rPr lang="fr-FR" sz="1200" dirty="0">
                  <a:solidFill>
                    <a:srgbClr val="004272"/>
                  </a:solidFill>
                  <a:latin typeface="+mn-lt"/>
                </a:rPr>
                <a:t>les ministères, secrétariat d’État ou ministères auprès d’un ministère bénéficient d’un bloc- marque avec un intitulé qui leur est propre. Ils signent toutes leurs communications (internes, externes, …) </a:t>
              </a:r>
              <a:r>
                <a:rPr lang="fr-FR" sz="1200" b="1" dirty="0">
                  <a:solidFill>
                    <a:srgbClr val="004272"/>
                  </a:solidFill>
                  <a:latin typeface="+mn-lt"/>
                </a:rPr>
                <a:t>avec leurs blocs-marque ministériels.</a:t>
              </a:r>
            </a:p>
            <a:p>
              <a:pPr lvl="0"/>
              <a:endParaRPr lang="fr-FR" sz="1200" b="1" dirty="0">
                <a:solidFill>
                  <a:srgbClr val="004272"/>
                </a:solidFill>
                <a:latin typeface="+mn-lt"/>
              </a:endParaRPr>
            </a:p>
            <a:p>
              <a:pPr lvl="0"/>
              <a:endParaRPr lang="fr-FR" sz="1200" b="1" dirty="0">
                <a:solidFill>
                  <a:srgbClr val="004272"/>
                </a:solidFill>
                <a:latin typeface="+mn-lt"/>
              </a:endParaRPr>
            </a:p>
            <a:p>
              <a:pPr lvl="0"/>
              <a:endParaRPr lang="fr-FR" sz="1200" b="1" dirty="0">
                <a:solidFill>
                  <a:srgbClr val="004272"/>
                </a:solidFill>
                <a:latin typeface="+mn-lt"/>
              </a:endParaRPr>
            </a:p>
            <a:p>
              <a:pPr lvl="0"/>
              <a:endParaRPr lang="fr-FR" sz="1200" b="1" dirty="0">
                <a:solidFill>
                  <a:srgbClr val="004272"/>
                </a:solidFill>
                <a:latin typeface="+mn-lt"/>
              </a:endParaRPr>
            </a:p>
            <a:p>
              <a:pPr lvl="0"/>
              <a:endParaRPr lang="fr-FR" sz="1200" b="1" dirty="0">
                <a:solidFill>
                  <a:srgbClr val="004272"/>
                </a:solidFill>
                <a:latin typeface="+mn-lt"/>
              </a:endParaRPr>
            </a:p>
            <a:p>
              <a:endParaRPr lang="fr-FR" sz="1200" b="1" dirty="0">
                <a:solidFill>
                  <a:srgbClr val="004272"/>
                </a:solidFill>
                <a:latin typeface="+mn-lt"/>
              </a:endParaRPr>
            </a:p>
            <a:p>
              <a:endParaRPr lang="fr-FR" sz="1200" b="1" dirty="0">
                <a:solidFill>
                  <a:srgbClr val="004272"/>
                </a:solidFill>
                <a:latin typeface="+mn-lt"/>
              </a:endParaRPr>
            </a:p>
            <a:p>
              <a:endParaRPr lang="fr-FR" sz="1200" b="1" dirty="0">
                <a:solidFill>
                  <a:srgbClr val="004272"/>
                </a:solidFill>
                <a:latin typeface="+mn-lt"/>
              </a:endParaRPr>
            </a:p>
            <a:p>
              <a:endParaRPr lang="fr-FR" sz="1200" b="1" dirty="0">
                <a:solidFill>
                  <a:srgbClr val="004272"/>
                </a:solidFill>
                <a:latin typeface="+mn-lt"/>
              </a:endParaRPr>
            </a:p>
            <a:p>
              <a:endParaRPr lang="fr-FR" sz="1200" b="1" dirty="0">
                <a:solidFill>
                  <a:srgbClr val="004272"/>
                </a:solidFill>
                <a:latin typeface="+mn-lt"/>
              </a:endParaRPr>
            </a:p>
            <a:p>
              <a:pPr marL="628650" lvl="1" indent="-171450">
                <a:buFont typeface="Wingdings" panose="05000000000000000000" pitchFamily="2" charset="2"/>
                <a:buChar char="Ø"/>
              </a:pPr>
              <a:r>
                <a:rPr lang="fr-FR" sz="1400" b="1" dirty="0">
                  <a:solidFill>
                    <a:srgbClr val="004272"/>
                  </a:solidFill>
                  <a:latin typeface="+mn-lt"/>
                </a:rPr>
                <a:t>A titre d’exemple :</a:t>
              </a:r>
            </a:p>
            <a:p>
              <a:pPr lvl="1"/>
              <a:endParaRPr lang="fr-FR" sz="1200" b="1" dirty="0">
                <a:solidFill>
                  <a:srgbClr val="004272"/>
                </a:solidFill>
                <a:latin typeface="+mn-lt"/>
              </a:endParaRPr>
            </a:p>
            <a:p>
              <a:pPr lvl="1"/>
              <a:r>
                <a:rPr lang="fr-FR" sz="1200" b="1" dirty="0">
                  <a:solidFill>
                    <a:srgbClr val="004272"/>
                  </a:solidFill>
                  <a:latin typeface="+mn-lt"/>
                </a:rPr>
                <a:t> Portée locale : services déconcentrés</a:t>
              </a:r>
            </a:p>
            <a:p>
              <a:pPr lvl="1"/>
              <a:endParaRPr lang="fr-FR" sz="1200" b="1" dirty="0">
                <a:solidFill>
                  <a:srgbClr val="004272"/>
                </a:solidFill>
              </a:endParaRPr>
            </a:p>
            <a:p>
              <a:endParaRPr lang="fr-FR" sz="1200" b="1" dirty="0">
                <a:solidFill>
                  <a:srgbClr val="004272"/>
                </a:solidFill>
              </a:endParaRPr>
            </a:p>
            <a:p>
              <a:pPr marL="742950" lvl="1" indent="-285750">
                <a:buFont typeface="Wingdings" panose="05000000000000000000" pitchFamily="2" charset="2"/>
                <a:buChar char="§"/>
              </a:pPr>
              <a:r>
                <a:rPr lang="fr-FR" sz="1600" b="1" dirty="0">
                  <a:solidFill>
                    <a:srgbClr val="004272"/>
                  </a:solidFill>
                  <a:latin typeface="+mn-lt"/>
                </a:rPr>
                <a:t>L’intitulé Préfet de xxx </a:t>
              </a:r>
              <a:r>
                <a:rPr lang="fr-FR" sz="1200" dirty="0">
                  <a:solidFill>
                    <a:srgbClr val="004272"/>
                  </a:solidFill>
                  <a:latin typeface="+mn-lt"/>
                </a:rPr>
                <a:t>et qui continue d’être utilisé pour représenter tous les  services déconcentrés.</a:t>
              </a:r>
            </a:p>
            <a:p>
              <a:pPr lvl="0"/>
              <a:endParaRPr lang="fr-FR" sz="1200" b="1" dirty="0">
                <a:solidFill>
                  <a:srgbClr val="004272"/>
                </a:solidFill>
                <a:latin typeface="+mn-lt"/>
              </a:endParaRPr>
            </a:p>
            <a:p>
              <a:pPr lvl="0"/>
              <a:endParaRPr lang="fr-FR" sz="1200" b="1" dirty="0">
                <a:solidFill>
                  <a:srgbClr val="004272"/>
                </a:solidFill>
                <a:latin typeface="+mn-lt"/>
              </a:endParaRPr>
            </a:p>
            <a:p>
              <a:pPr lvl="0"/>
              <a:endParaRPr lang="fr-FR" sz="1200" b="1" dirty="0">
                <a:solidFill>
                  <a:srgbClr val="004272"/>
                </a:solidFill>
                <a:latin typeface="+mn-lt"/>
              </a:endParaRPr>
            </a:p>
            <a:p>
              <a:pPr lvl="0"/>
              <a:endParaRPr lang="fr-FR" sz="1200" b="1" dirty="0">
                <a:solidFill>
                  <a:srgbClr val="004272"/>
                </a:solidFill>
                <a:latin typeface="+mn-lt"/>
              </a:endParaRPr>
            </a:p>
          </p:txBody>
        </p:sp>
        <p:sp>
          <p:nvSpPr>
            <p:cNvPr id="28" name="Rectangle 27"/>
            <p:cNvSpPr/>
            <p:nvPr/>
          </p:nvSpPr>
          <p:spPr bwMode="auto">
            <a:xfrm>
              <a:off x="397839" y="852807"/>
              <a:ext cx="6110628" cy="417878"/>
            </a:xfrm>
            <a:prstGeom prst="rect">
              <a:avLst/>
            </a:prstGeom>
            <a:solidFill>
              <a:srgbClr val="004272"/>
            </a:solidFill>
            <a:ln w="9525">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fontAlgn="auto">
                <a:lnSpc>
                  <a:spcPct val="90000"/>
                </a:lnSpc>
                <a:spcBef>
                  <a:spcPts val="400"/>
                </a:spcBef>
                <a:spcAft>
                  <a:spcPts val="0"/>
                </a:spcAft>
              </a:pPr>
              <a:r>
                <a:rPr lang="fr-FR" sz="1400" dirty="0">
                  <a:solidFill>
                    <a:schemeClr val="bg1"/>
                  </a:solidFill>
                  <a:cs typeface="+mn-cs"/>
                </a:rPr>
                <a:t>Rappel des principes de la charte graphique de l’Etat </a:t>
              </a:r>
              <a:r>
                <a:rPr lang="fr-FR" sz="900" dirty="0">
                  <a:solidFill>
                    <a:schemeClr val="bg1"/>
                  </a:solidFill>
                </a:rPr>
                <a:t>(circulaire N°61-44 SG  du 17 février 2020) </a:t>
              </a:r>
            </a:p>
          </p:txBody>
        </p:sp>
      </p:grpSp>
      <p:sp>
        <p:nvSpPr>
          <p:cNvPr id="29" name="Slide Number Placeholder 28"/>
          <p:cNvSpPr>
            <a:spLocks noGrp="1"/>
          </p:cNvSpPr>
          <p:nvPr>
            <p:ph type="sldNum" sz="quarter" idx="11"/>
          </p:nvPr>
        </p:nvSpPr>
        <p:spPr>
          <a:xfrm>
            <a:off x="5189520" y="9693785"/>
            <a:ext cx="1600200" cy="169686"/>
          </a:xfrm>
        </p:spPr>
        <p:txBody>
          <a:bodyPr/>
          <a:lstStyle/>
          <a:p>
            <a:pPr>
              <a:defRPr/>
            </a:pPr>
            <a:fld id="{6A9CE626-3159-4274-8158-4292551456C4}" type="slidenum">
              <a:rPr lang="en-GB" smtClean="0"/>
              <a:pPr>
                <a:defRPr/>
              </a:pPr>
              <a:t>9</a:t>
            </a:fld>
            <a:endParaRPr lang="en-GB" dirty="0"/>
          </a:p>
        </p:txBody>
      </p:sp>
      <p:pic>
        <p:nvPicPr>
          <p:cNvPr id="4" name="Imag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6639" y="2803540"/>
            <a:ext cx="5184720" cy="1185905"/>
          </a:xfrm>
          <a:prstGeom prst="rect">
            <a:avLst/>
          </a:prstGeom>
        </p:spPr>
      </p:pic>
      <p:pic>
        <p:nvPicPr>
          <p:cNvPr id="5" name="Imag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2624" y="5746802"/>
            <a:ext cx="2476846" cy="1007012"/>
          </a:xfrm>
          <a:prstGeom prst="rect">
            <a:avLst/>
          </a:prstGeom>
        </p:spPr>
      </p:pic>
      <p:sp>
        <p:nvSpPr>
          <p:cNvPr id="3" name="ZoneTexte 2"/>
          <p:cNvSpPr txBox="1"/>
          <p:nvPr/>
        </p:nvSpPr>
        <p:spPr bwMode="auto">
          <a:xfrm>
            <a:off x="1765185" y="7814050"/>
            <a:ext cx="3424335" cy="258532"/>
          </a:xfrm>
          <a:prstGeom prst="rect">
            <a:avLst/>
          </a:prstGeom>
          <a:noFill/>
          <a:ln w="9525">
            <a:noFill/>
            <a:miter lim="800000"/>
            <a:headEnd/>
            <a:tailEnd/>
          </a:ln>
        </p:spPr>
        <p:txBody>
          <a:bodyPr wrap="none" rtlCol="0">
            <a:spAutoFit/>
          </a:bodyPr>
          <a:lstStyle/>
          <a:p>
            <a:pPr>
              <a:lnSpc>
                <a:spcPct val="90000"/>
              </a:lnSpc>
            </a:pPr>
            <a:r>
              <a:rPr lang="fr-FR" sz="1200" b="1" dirty="0">
                <a:solidFill>
                  <a:schemeClr val="bg1"/>
                </a:solidFill>
              </a:rPr>
              <a:t>-  Circulaire N°61-44 SG  du 17 février 2020 : </a:t>
            </a:r>
            <a:endParaRPr lang="fr-FR" sz="1200" b="1" dirty="0">
              <a:solidFill>
                <a:schemeClr val="bg1"/>
              </a:solidFill>
              <a:latin typeface="Calibri" pitchFamily="34" charset="0"/>
              <a:cs typeface="Calibri" pitchFamily="34" charset="0"/>
            </a:endParaRPr>
          </a:p>
        </p:txBody>
      </p:sp>
      <p:graphicFrame>
        <p:nvGraphicFramePr>
          <p:cNvPr id="6" name="Objet 5">
            <a:hlinkClick r:id="" action="ppaction://hlinkshowjump?jump=nextslide"/>
            <a:hlinkHover r:id="" action="ppaction://ole?verb=0"/>
          </p:cNvPr>
          <p:cNvGraphicFramePr>
            <a:graphicFrameLocks noChangeAspect="1"/>
          </p:cNvGraphicFramePr>
          <p:nvPr>
            <p:extLst>
              <p:ext uri="{D42A27DB-BD31-4B8C-83A1-F6EECF244321}">
                <p14:modId xmlns:p14="http://schemas.microsoft.com/office/powerpoint/2010/main" val="2511318903"/>
              </p:ext>
            </p:extLst>
          </p:nvPr>
        </p:nvGraphicFramePr>
        <p:xfrm>
          <a:off x="3340229" y="8977542"/>
          <a:ext cx="3144083" cy="634121"/>
        </p:xfrm>
        <a:graphic>
          <a:graphicData uri="http://schemas.openxmlformats.org/presentationml/2006/ole">
            <mc:AlternateContent xmlns:mc="http://schemas.openxmlformats.org/markup-compatibility/2006">
              <mc:Choice xmlns:v="urn:schemas-microsoft-com:vml" Requires="v">
                <p:oleObj spid="_x0000_s16470" name="Objet d’environnement du Gestionnaire de liaisons" showAsIcon="1" r:id="rId7" imgW="2863800" imgH="481320" progId="Package">
                  <p:embed/>
                </p:oleObj>
              </mc:Choice>
              <mc:Fallback>
                <p:oleObj name="Objet d’environnement du Gestionnaire de liaisons" showAsIcon="1" r:id="rId7" imgW="2863800" imgH="481320" progId="Package">
                  <p:embed/>
                  <p:pic>
                    <p:nvPicPr>
                      <p:cNvPr id="0" name=""/>
                      <p:cNvPicPr/>
                      <p:nvPr/>
                    </p:nvPicPr>
                    <p:blipFill>
                      <a:blip r:embed="rId8"/>
                      <a:stretch>
                        <a:fillRect/>
                      </a:stretch>
                    </p:blipFill>
                    <p:spPr>
                      <a:xfrm>
                        <a:off x="3340229" y="8977542"/>
                        <a:ext cx="3144083" cy="634121"/>
                      </a:xfrm>
                      <a:prstGeom prst="rect">
                        <a:avLst/>
                      </a:prstGeom>
                    </p:spPr>
                  </p:pic>
                </p:oleObj>
              </mc:Fallback>
            </mc:AlternateContent>
          </a:graphicData>
        </a:graphic>
      </p:graphicFrame>
      <p:sp>
        <p:nvSpPr>
          <p:cNvPr id="7" name="ZoneTexte 6"/>
          <p:cNvSpPr txBox="1"/>
          <p:nvPr/>
        </p:nvSpPr>
        <p:spPr bwMode="auto">
          <a:xfrm>
            <a:off x="1795166" y="7443044"/>
            <a:ext cx="1747786" cy="313932"/>
          </a:xfrm>
          <a:prstGeom prst="rect">
            <a:avLst/>
          </a:prstGeom>
          <a:noFill/>
          <a:ln w="9525">
            <a:noFill/>
            <a:miter lim="800000"/>
            <a:headEnd/>
            <a:tailEnd/>
          </a:ln>
        </p:spPr>
        <p:txBody>
          <a:bodyPr wrap="none" rtlCol="0">
            <a:spAutoFit/>
          </a:bodyPr>
          <a:lstStyle/>
          <a:p>
            <a:pPr>
              <a:lnSpc>
                <a:spcPct val="90000"/>
              </a:lnSpc>
            </a:pPr>
            <a:r>
              <a:rPr lang="fr-FR" sz="1600" b="1" dirty="0">
                <a:solidFill>
                  <a:schemeClr val="bg1"/>
                </a:solidFill>
                <a:latin typeface="Calibri" pitchFamily="34" charset="0"/>
                <a:cs typeface="Calibri" pitchFamily="34" charset="0"/>
              </a:rPr>
              <a:t>Pour information :</a:t>
            </a:r>
          </a:p>
        </p:txBody>
      </p:sp>
      <p:sp>
        <p:nvSpPr>
          <p:cNvPr id="14" name="ZoneTexte 13"/>
          <p:cNvSpPr txBox="1"/>
          <p:nvPr/>
        </p:nvSpPr>
        <p:spPr bwMode="auto">
          <a:xfrm>
            <a:off x="1771776" y="8078938"/>
            <a:ext cx="2233304" cy="258532"/>
          </a:xfrm>
          <a:prstGeom prst="rect">
            <a:avLst/>
          </a:prstGeom>
          <a:noFill/>
          <a:ln w="9525">
            <a:noFill/>
            <a:miter lim="800000"/>
            <a:headEnd/>
            <a:tailEnd/>
          </a:ln>
        </p:spPr>
        <p:txBody>
          <a:bodyPr wrap="none" rtlCol="0">
            <a:spAutoFit/>
          </a:bodyPr>
          <a:lstStyle/>
          <a:p>
            <a:pPr>
              <a:lnSpc>
                <a:spcPct val="90000"/>
              </a:lnSpc>
            </a:pPr>
            <a:r>
              <a:rPr lang="fr-FR" sz="1200" dirty="0">
                <a:solidFill>
                  <a:schemeClr val="bg1"/>
                </a:solidFill>
              </a:rPr>
              <a:t>-  Charte graphique de l’Etat : </a:t>
            </a:r>
            <a:endParaRPr lang="fr-FR" sz="1200" dirty="0">
              <a:solidFill>
                <a:schemeClr val="bg1"/>
              </a:solidFill>
              <a:latin typeface="Calibri" pitchFamily="34" charset="0"/>
              <a:cs typeface="Calibri" pitchFamily="34" charset="0"/>
            </a:endParaRPr>
          </a:p>
        </p:txBody>
      </p:sp>
      <p:graphicFrame>
        <p:nvGraphicFramePr>
          <p:cNvPr id="8" name="Objet 7"/>
          <p:cNvGraphicFramePr>
            <a:graphicFrameLocks noChangeAspect="1"/>
          </p:cNvGraphicFramePr>
          <p:nvPr>
            <p:extLst>
              <p:ext uri="{D42A27DB-BD31-4B8C-83A1-F6EECF244321}">
                <p14:modId xmlns:p14="http://schemas.microsoft.com/office/powerpoint/2010/main" val="444215909"/>
              </p:ext>
            </p:extLst>
          </p:nvPr>
        </p:nvGraphicFramePr>
        <p:xfrm>
          <a:off x="499797" y="9054097"/>
          <a:ext cx="2224087" cy="481012"/>
        </p:xfrm>
        <a:graphic>
          <a:graphicData uri="http://schemas.openxmlformats.org/presentationml/2006/ole">
            <mc:AlternateContent xmlns:mc="http://schemas.openxmlformats.org/markup-compatibility/2006">
              <mc:Choice xmlns:v="urn:schemas-microsoft-com:vml" Requires="v">
                <p:oleObj spid="_x0000_s16471" name="Objet d’environnement du Gestionnaire de liaisons" showAsIcon="1" r:id="rId9" imgW="2223360" imgH="481320" progId="Package">
                  <p:embed/>
                </p:oleObj>
              </mc:Choice>
              <mc:Fallback>
                <p:oleObj name="Objet d’environnement du Gestionnaire de liaisons" showAsIcon="1" r:id="rId9" imgW="2223360" imgH="481320" progId="Package">
                  <p:embed/>
                  <p:pic>
                    <p:nvPicPr>
                      <p:cNvPr id="0" name=""/>
                      <p:cNvPicPr/>
                      <p:nvPr/>
                    </p:nvPicPr>
                    <p:blipFill>
                      <a:blip r:embed="rId10"/>
                      <a:stretch>
                        <a:fillRect/>
                      </a:stretch>
                    </p:blipFill>
                    <p:spPr>
                      <a:xfrm>
                        <a:off x="499797" y="9054097"/>
                        <a:ext cx="2224087" cy="481012"/>
                      </a:xfrm>
                      <a:prstGeom prst="rect">
                        <a:avLst/>
                      </a:prstGeom>
                    </p:spPr>
                  </p:pic>
                </p:oleObj>
              </mc:Fallback>
            </mc:AlternateContent>
          </a:graphicData>
        </a:graphic>
      </p:graphicFrame>
    </p:spTree>
    <p:extLst>
      <p:ext uri="{BB962C8B-B14F-4D97-AF65-F5344CB8AC3E}">
        <p14:creationId xmlns:p14="http://schemas.microsoft.com/office/powerpoint/2010/main" val="14766873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2"/>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OohlVhh.c0qEQvPlYX2Pp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Standard Template">
  <a:themeElements>
    <a:clrScheme name="Custom 4">
      <a:dk1>
        <a:srgbClr val="000000"/>
      </a:dk1>
      <a:lt1>
        <a:srgbClr val="FFFFFF"/>
      </a:lt1>
      <a:dk2>
        <a:srgbClr val="6A1A41"/>
      </a:dk2>
      <a:lt2>
        <a:srgbClr val="FFFFFF"/>
      </a:lt2>
      <a:accent1>
        <a:srgbClr val="774A39"/>
      </a:accent1>
      <a:accent2>
        <a:srgbClr val="B10034"/>
      </a:accent2>
      <a:accent3>
        <a:srgbClr val="FFC000"/>
      </a:accent3>
      <a:accent4>
        <a:srgbClr val="55601C"/>
      </a:accent4>
      <a:accent5>
        <a:srgbClr val="85888B"/>
      </a:accent5>
      <a:accent6>
        <a:srgbClr val="0096CC"/>
      </a:accent6>
      <a:hlink>
        <a:srgbClr val="002060"/>
      </a:hlink>
      <a:folHlink>
        <a:srgbClr val="002060"/>
      </a:folHlink>
    </a:clrScheme>
    <a:fontScheme name="CC global_9_201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a:solidFill>
            <a:schemeClr val="accent5"/>
          </a:solidFill>
        </a:ln>
        <a:effectLst/>
      </a:spPr>
      <a:bodyPr rtlCol="0" anchor="t" anchorCtr="0"/>
      <a:lstStyle>
        <a:defPPr algn="ctr" fontAlgn="auto">
          <a:lnSpc>
            <a:spcPct val="90000"/>
          </a:lnSpc>
          <a:spcBef>
            <a:spcPts val="400"/>
          </a:spcBef>
          <a:spcAft>
            <a:spcPts val="0"/>
          </a:spcAft>
          <a:defRPr sz="1400" dirty="0" err="1" smtClean="0">
            <a:solidFill>
              <a:schemeClr val="tx1">
                <a:lumMod val="85000"/>
                <a:lumOff val="15000"/>
              </a:schemeClr>
            </a:solidFill>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5"/>
          </a:solidFill>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wrap="square" rtlCol="0">
        <a:spAutoFit/>
      </a:bodyPr>
      <a:lstStyle>
        <a:defPPr>
          <a:lnSpc>
            <a:spcPct val="90000"/>
          </a:lnSpc>
          <a:defRPr sz="1200" dirty="0" err="1" smtClean="0">
            <a:solidFill>
              <a:schemeClr val="tx1">
                <a:lumMod val="85000"/>
                <a:lumOff val="15000"/>
              </a:schemeClr>
            </a:solidFill>
            <a:latin typeface="Calibri" pitchFamily="34" charset="0"/>
            <a:cs typeface="Calibri" pitchFamily="34" charset="0"/>
          </a:defRPr>
        </a:defPPr>
      </a:lstStyle>
    </a:txDef>
  </a:objectDefaults>
  <a:extraClrSchemeLst>
    <a:extraClrScheme>
      <a:clrScheme name="">
        <a:dk1>
          <a:srgbClr val="000000"/>
        </a:dk1>
        <a:lt1>
          <a:srgbClr val="FFFFFF"/>
        </a:lt1>
        <a:dk2>
          <a:srgbClr val="B10034"/>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CC_global">
      <a:dk1>
        <a:srgbClr val="000000"/>
      </a:dk1>
      <a:lt1>
        <a:srgbClr val="FFFFFF"/>
      </a:lt1>
      <a:dk2>
        <a:srgbClr val="6A1A41"/>
      </a:dk2>
      <a:lt2>
        <a:srgbClr val="FFFFFF"/>
      </a:lt2>
      <a:accent1>
        <a:srgbClr val="774A39"/>
      </a:accent1>
      <a:accent2>
        <a:srgbClr val="B10034"/>
      </a:accent2>
      <a:accent3>
        <a:srgbClr val="FFC000"/>
      </a:accent3>
      <a:accent4>
        <a:srgbClr val="55601C"/>
      </a:accent4>
      <a:accent5>
        <a:srgbClr val="85888B"/>
      </a:accent5>
      <a:accent6>
        <a:srgbClr val="0096CC"/>
      </a:accent6>
      <a:hlink>
        <a:srgbClr val="6A1A41"/>
      </a:hlink>
      <a:folHlink>
        <a:srgbClr val="BED6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blank</Template>
  <TotalTime>15590</TotalTime>
  <Words>2899</Words>
  <Application>Microsoft Office PowerPoint</Application>
  <PresentationFormat>Format A4 (210 x 297 mm)</PresentationFormat>
  <Paragraphs>253</Paragraphs>
  <Slides>12</Slides>
  <Notes>12</Notes>
  <HiddenSlides>0</HiddenSlides>
  <MMClips>0</MMClips>
  <ScaleCrop>false</ScaleCrop>
  <HeadingPairs>
    <vt:vector size="8" baseType="variant">
      <vt:variant>
        <vt:lpstr>Polices utilisées</vt:lpstr>
      </vt:variant>
      <vt:variant>
        <vt:i4>7</vt:i4>
      </vt:variant>
      <vt:variant>
        <vt:lpstr>Thème</vt:lpstr>
      </vt:variant>
      <vt:variant>
        <vt:i4>1</vt:i4>
      </vt:variant>
      <vt:variant>
        <vt:lpstr>Serveurs OLE incorporés</vt:lpstr>
      </vt:variant>
      <vt:variant>
        <vt:i4>2</vt:i4>
      </vt:variant>
      <vt:variant>
        <vt:lpstr>Titres des diapositives</vt:lpstr>
      </vt:variant>
      <vt:variant>
        <vt:i4>12</vt:i4>
      </vt:variant>
    </vt:vector>
  </HeadingPairs>
  <TitlesOfParts>
    <vt:vector size="22" baseType="lpstr">
      <vt:lpstr>Arial Unicode MS</vt:lpstr>
      <vt:lpstr>Arial</vt:lpstr>
      <vt:lpstr>Calibri</vt:lpstr>
      <vt:lpstr>Symbol</vt:lpstr>
      <vt:lpstr>Tahoma</vt:lpstr>
      <vt:lpstr>Verdana</vt:lpstr>
      <vt:lpstr>Wingdings</vt:lpstr>
      <vt:lpstr>Standard Template</vt:lpstr>
      <vt:lpstr>think-cell Slide</vt:lpstr>
      <vt:lpstr>Package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Capgemini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DUTHU, Claire</dc:creator>
  <cp:lastModifiedBy>LENTIGNAC Virginie</cp:lastModifiedBy>
  <cp:revision>485</cp:revision>
  <cp:lastPrinted>2023-07-03T15:56:27Z</cp:lastPrinted>
  <dcterms:created xsi:type="dcterms:W3CDTF">2015-05-19T16:17:38Z</dcterms:created>
  <dcterms:modified xsi:type="dcterms:W3CDTF">2024-06-18T13:43:08Z</dcterms:modified>
</cp:coreProperties>
</file>